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9" r:id="rId3"/>
    <p:sldId id="283" r:id="rId4"/>
    <p:sldId id="290" r:id="rId5"/>
    <p:sldId id="266" r:id="rId6"/>
    <p:sldId id="285" r:id="rId7"/>
    <p:sldId id="284" r:id="rId8"/>
    <p:sldId id="291" r:id="rId9"/>
    <p:sldId id="29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C9EDAF-8EDC-4CD3-9D22-044FC31438E3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7BFE3B-6B4C-4CC1-9D58-DB3ECEE75D4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596" y="785794"/>
            <a:ext cx="8182004" cy="18288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 err="1" smtClean="0"/>
              <a:t>리버스</a:t>
            </a:r>
            <a:r>
              <a:rPr lang="ko-KR" altLang="en-US" sz="3600" dirty="0" smtClean="0"/>
              <a:t> 디펜스 </a:t>
            </a:r>
            <a:r>
              <a:rPr lang="en-US" altLang="ko-KR" sz="3600" dirty="0" smtClean="0"/>
              <a:t>_  </a:t>
            </a:r>
            <a:r>
              <a:rPr lang="ko-KR" altLang="en-US" sz="3600" dirty="0" smtClean="0"/>
              <a:t>프로젝트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endParaRPr lang="ko-KR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893075" y="964389"/>
            <a:ext cx="3357586" cy="571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4348" y="642918"/>
            <a:ext cx="3214710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로딩 화면 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2571736" y="2643182"/>
            <a:ext cx="235745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게임 첫 실행 로딩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각 게임 별 로딩 </a:t>
            </a:r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로그인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893075" y="964389"/>
            <a:ext cx="3357586" cy="571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571504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21108779">
            <a:off x="1611124" y="3977251"/>
            <a:ext cx="720137" cy="606577"/>
          </a:xfrm>
          <a:prstGeom prst="rect">
            <a:avLst/>
          </a:prstGeom>
          <a:blipFill dpi="0" rotWithShape="1">
            <a:blip r:embed="rId4">
              <a:alphaModFix amt="29000"/>
            </a:blip>
            <a:srcRect/>
            <a:tile tx="0" ty="0" sx="100000" sy="100000" flip="none" algn="tl"/>
          </a:blipFill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714348" y="642918"/>
            <a:ext cx="3214710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게임 시작 화면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071934" y="3786190"/>
            <a:ext cx="2143140" cy="57150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 작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14810" y="4572008"/>
            <a:ext cx="1857388" cy="571504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제작진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2198" y="2285992"/>
            <a:ext cx="249108" cy="27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6572264" y="1428736"/>
            <a:ext cx="235745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사운드</a:t>
            </a:r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버튼 터치</a:t>
            </a:r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배경 음악</a:t>
            </a:r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00826" y="3643314"/>
            <a:ext cx="2500298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3214686"/>
            <a:ext cx="249108" cy="27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십자형 26"/>
          <p:cNvSpPr/>
          <p:nvPr/>
        </p:nvSpPr>
        <p:spPr>
          <a:xfrm rot="2779282">
            <a:off x="8799121" y="3559565"/>
            <a:ext cx="285752" cy="285752"/>
          </a:xfrm>
          <a:prstGeom prst="pl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실행 단추: 소리 28">
            <a:hlinkClick r:id="" action="ppaction://noaction" highlightClick="1">
              <a:snd r:embed="rId6" name="applause.wav" builtIn="1"/>
            </a:hlinkClick>
          </p:cNvPr>
          <p:cNvSpPr/>
          <p:nvPr/>
        </p:nvSpPr>
        <p:spPr>
          <a:xfrm>
            <a:off x="7500958" y="4143380"/>
            <a:ext cx="642942" cy="571504"/>
          </a:xfrm>
          <a:prstGeom prst="actionButtonSou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실행 단추: 정보 29">
            <a:hlinkClick r:id="" action="ppaction://noaction" highlightClick="1"/>
          </p:cNvPr>
          <p:cNvSpPr/>
          <p:nvPr/>
        </p:nvSpPr>
        <p:spPr>
          <a:xfrm>
            <a:off x="8286776" y="4143380"/>
            <a:ext cx="571504" cy="571504"/>
          </a:xfrm>
          <a:prstGeom prst="actionButtonInforma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실행 단추: 홈 30">
            <a:hlinkClick r:id="" action="ppaction://hlinkshowjump?jump=firstslide" highlightClick="1"/>
          </p:cNvPr>
          <p:cNvSpPr/>
          <p:nvPr/>
        </p:nvSpPr>
        <p:spPr>
          <a:xfrm>
            <a:off x="6643702" y="4143380"/>
            <a:ext cx="642942" cy="571504"/>
          </a:xfrm>
          <a:prstGeom prst="actionButtonHom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곱셈 기호 31"/>
          <p:cNvSpPr/>
          <p:nvPr/>
        </p:nvSpPr>
        <p:spPr>
          <a:xfrm>
            <a:off x="6500826" y="4000504"/>
            <a:ext cx="928694" cy="85725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572264" y="4929198"/>
            <a:ext cx="235745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err="1" smtClean="0">
                <a:latin typeface="HY동녘M" pitchFamily="18" charset="-127"/>
                <a:ea typeface="HY동녘M" pitchFamily="18" charset="-127"/>
              </a:rPr>
              <a:t>배경음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000" b="1" dirty="0" err="1" smtClean="0">
                <a:latin typeface="HY동녘M" pitchFamily="18" charset="-127"/>
                <a:ea typeface="HY동녘M" pitchFamily="18" charset="-127"/>
              </a:rPr>
              <a:t>터치음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 각 정보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개인정보보호 법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)</a:t>
            </a:r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8794" y="271462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0" dirty="0" smtClean="0">
                <a:solidFill>
                  <a:schemeClr val="bg1"/>
                </a:solidFill>
              </a:rPr>
              <a:t>River’s reverse</a:t>
            </a:r>
            <a:endParaRPr lang="ko-KR" altLang="en-US" spc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14348" y="642918"/>
            <a:ext cx="3214710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스테이지선택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6572264" y="4214818"/>
            <a:ext cx="235745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endParaRPr lang="en-US" altLang="ko-KR" sz="1000" b="1" dirty="0" smtClean="0">
              <a:latin typeface="HY동녘M" pitchFamily="18" charset="-127"/>
              <a:ea typeface="HY동녘M" pitchFamily="18" charset="-127"/>
            </a:endParaRP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광고로 돈 얻기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,</a:t>
            </a:r>
          </a:p>
          <a:p>
            <a:pPr marL="742950" indent="-742950" algn="ctr"/>
            <a:r>
              <a:rPr lang="ko-KR" altLang="en-US" sz="1000" b="1" dirty="0" smtClean="0">
                <a:latin typeface="HY동녘M" pitchFamily="18" charset="-127"/>
                <a:ea typeface="HY동녘M" pitchFamily="18" charset="-127"/>
              </a:rPr>
              <a:t>돈 구입하는 곳 </a:t>
            </a:r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2"/>
            <a:ext cx="6215106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2714620"/>
            <a:ext cx="249108" cy="274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모서리가 둥근 직사각형 21"/>
          <p:cNvSpPr/>
          <p:nvPr/>
        </p:nvSpPr>
        <p:spPr>
          <a:xfrm>
            <a:off x="500034" y="2786058"/>
            <a:ext cx="42862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상점</a:t>
            </a:r>
            <a:endParaRPr lang="ko-KR" altLang="en-US"/>
          </a:p>
        </p:txBody>
      </p:sp>
      <p:sp>
        <p:nvSpPr>
          <p:cNvPr id="24" name="실행 단추: 홈 23">
            <a:hlinkClick r:id="" action="ppaction://noaction" highlightClick="1"/>
          </p:cNvPr>
          <p:cNvSpPr/>
          <p:nvPr/>
        </p:nvSpPr>
        <p:spPr>
          <a:xfrm>
            <a:off x="1142976" y="4857760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실행 단추: 홈 25">
            <a:hlinkClick r:id="" action="ppaction://noaction" highlightClick="1"/>
          </p:cNvPr>
          <p:cNvSpPr/>
          <p:nvPr/>
        </p:nvSpPr>
        <p:spPr>
          <a:xfrm>
            <a:off x="2214546" y="5000636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실행 단추: 홈 27">
            <a:hlinkClick r:id="" action="ppaction://noaction" highlightClick="1"/>
          </p:cNvPr>
          <p:cNvSpPr/>
          <p:nvPr/>
        </p:nvSpPr>
        <p:spPr>
          <a:xfrm>
            <a:off x="2500298" y="3429000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실행 단추: 홈 33">
            <a:hlinkClick r:id="" action="ppaction://noaction" highlightClick="1"/>
          </p:cNvPr>
          <p:cNvSpPr/>
          <p:nvPr/>
        </p:nvSpPr>
        <p:spPr>
          <a:xfrm>
            <a:off x="3143240" y="3929066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실행 단추: 홈 34">
            <a:hlinkClick r:id="" action="ppaction://noaction" highlightClick="1"/>
          </p:cNvPr>
          <p:cNvSpPr/>
          <p:nvPr/>
        </p:nvSpPr>
        <p:spPr>
          <a:xfrm>
            <a:off x="3428992" y="4857760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실행 단추: 홈 35">
            <a:hlinkClick r:id="" action="ppaction://noaction" highlightClick="1"/>
          </p:cNvPr>
          <p:cNvSpPr/>
          <p:nvPr/>
        </p:nvSpPr>
        <p:spPr>
          <a:xfrm>
            <a:off x="6000760" y="3214686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실행 단추: 홈 37">
            <a:hlinkClick r:id="" action="ppaction://noaction" highlightClick="1"/>
          </p:cNvPr>
          <p:cNvSpPr/>
          <p:nvPr/>
        </p:nvSpPr>
        <p:spPr>
          <a:xfrm>
            <a:off x="4572000" y="3714752"/>
            <a:ext cx="428628" cy="42862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실행 단추: 홈 38">
            <a:hlinkClick r:id="" action="ppaction://noaction" highlightClick="1"/>
          </p:cNvPr>
          <p:cNvSpPr/>
          <p:nvPr/>
        </p:nvSpPr>
        <p:spPr>
          <a:xfrm>
            <a:off x="4071934" y="4572008"/>
            <a:ext cx="285752" cy="285752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stCxn id="24" idx="0"/>
            <a:endCxn id="26" idx="2"/>
          </p:cNvCxnSpPr>
          <p:nvPr/>
        </p:nvCxnSpPr>
        <p:spPr>
          <a:xfrm>
            <a:off x="1571604" y="5072074"/>
            <a:ext cx="642942" cy="14287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6" idx="0"/>
          </p:cNvCxnSpPr>
          <p:nvPr/>
        </p:nvCxnSpPr>
        <p:spPr>
          <a:xfrm flipV="1">
            <a:off x="2643174" y="3857628"/>
            <a:ext cx="71438" cy="135732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8" idx="0"/>
            <a:endCxn id="34" idx="3"/>
          </p:cNvCxnSpPr>
          <p:nvPr/>
        </p:nvCxnSpPr>
        <p:spPr>
          <a:xfrm>
            <a:off x="2928926" y="3643314"/>
            <a:ext cx="428628" cy="28575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5" idx="0"/>
            <a:endCxn id="39" idx="2"/>
          </p:cNvCxnSpPr>
          <p:nvPr/>
        </p:nvCxnSpPr>
        <p:spPr>
          <a:xfrm flipV="1">
            <a:off x="3857620" y="4714884"/>
            <a:ext cx="214314" cy="35719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실행 단추: 홈 52">
            <a:hlinkClick r:id="" action="ppaction://noaction" highlightClick="1"/>
          </p:cNvPr>
          <p:cNvSpPr/>
          <p:nvPr/>
        </p:nvSpPr>
        <p:spPr>
          <a:xfrm>
            <a:off x="3929058" y="4071942"/>
            <a:ext cx="285752" cy="28575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35" idx="0"/>
            <a:endCxn id="53" idx="1"/>
          </p:cNvCxnSpPr>
          <p:nvPr/>
        </p:nvCxnSpPr>
        <p:spPr>
          <a:xfrm flipV="1">
            <a:off x="3857620" y="4357694"/>
            <a:ext cx="214314" cy="7143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35" idx="3"/>
          </p:cNvCxnSpPr>
          <p:nvPr/>
        </p:nvCxnSpPr>
        <p:spPr>
          <a:xfrm rot="16200000" flipV="1">
            <a:off x="3286116" y="4500570"/>
            <a:ext cx="500066" cy="21431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1071538" y="2786058"/>
            <a:ext cx="42862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팁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43042" y="2786058"/>
            <a:ext cx="42862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업글</a:t>
            </a:r>
            <a:endParaRPr lang="ko-KR" altLang="en-US" dirty="0"/>
          </a:p>
        </p:txBody>
      </p:sp>
      <p:sp>
        <p:nvSpPr>
          <p:cNvPr id="65" name="포인트가 5개인 별 64"/>
          <p:cNvSpPr/>
          <p:nvPr/>
        </p:nvSpPr>
        <p:spPr>
          <a:xfrm>
            <a:off x="1071538" y="4572008"/>
            <a:ext cx="214314" cy="21431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포인트가 5개인 별 65"/>
          <p:cNvSpPr/>
          <p:nvPr/>
        </p:nvSpPr>
        <p:spPr>
          <a:xfrm>
            <a:off x="1285852" y="4572008"/>
            <a:ext cx="214314" cy="21431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포인트가 5개인 별 66"/>
          <p:cNvSpPr/>
          <p:nvPr/>
        </p:nvSpPr>
        <p:spPr>
          <a:xfrm>
            <a:off x="1500166" y="4572008"/>
            <a:ext cx="214314" cy="21431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포인트가 5개인 별 67"/>
          <p:cNvSpPr/>
          <p:nvPr/>
        </p:nvSpPr>
        <p:spPr>
          <a:xfrm>
            <a:off x="5715008" y="5643578"/>
            <a:ext cx="214314" cy="21431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929322" y="5643578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2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143504" y="5643578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5000</a:t>
            </a:r>
          </a:p>
        </p:txBody>
      </p:sp>
      <p:sp>
        <p:nvSpPr>
          <p:cNvPr id="74" name="포인트가 4개인 별 73"/>
          <p:cNvSpPr/>
          <p:nvPr/>
        </p:nvSpPr>
        <p:spPr>
          <a:xfrm>
            <a:off x="5572132" y="5572140"/>
            <a:ext cx="142876" cy="142876"/>
          </a:xfrm>
          <a:prstGeom prst="star4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포인트가 4개인 별 74"/>
          <p:cNvSpPr/>
          <p:nvPr/>
        </p:nvSpPr>
        <p:spPr>
          <a:xfrm>
            <a:off x="7000892" y="3929066"/>
            <a:ext cx="142876" cy="142876"/>
          </a:xfrm>
          <a:prstGeom prst="star4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4786314" y="5572140"/>
            <a:ext cx="285752" cy="285752"/>
            <a:chOff x="4786314" y="4786322"/>
            <a:chExt cx="285752" cy="285752"/>
          </a:xfrm>
        </p:grpSpPr>
        <p:sp>
          <p:nvSpPr>
            <p:cNvPr id="40" name="순서도: 직접 액세스 저장소 39"/>
            <p:cNvSpPr/>
            <p:nvPr/>
          </p:nvSpPr>
          <p:spPr>
            <a:xfrm rot="16200000">
              <a:off x="4857752" y="4857760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직접 액세스 저장소 40"/>
            <p:cNvSpPr/>
            <p:nvPr/>
          </p:nvSpPr>
          <p:spPr>
            <a:xfrm rot="16200000">
              <a:off x="4857752" y="4786322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직접 액세스 저장소 41"/>
            <p:cNvSpPr/>
            <p:nvPr/>
          </p:nvSpPr>
          <p:spPr>
            <a:xfrm rot="16200000">
              <a:off x="4857752" y="4714884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5400000">
            <a:off x="1214414" y="285728"/>
            <a:ext cx="3571900" cy="571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71868" y="2857496"/>
            <a:ext cx="2071702" cy="1785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바이킹 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체력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 : 50</a:t>
            </a: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속도 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: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3</a:t>
            </a: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탑승 인원 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:4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071538" y="500042"/>
            <a:ext cx="2286016" cy="71438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500166" y="1571612"/>
            <a:ext cx="1000132" cy="285752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선원 고르기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285720" y="1571612"/>
            <a:ext cx="1000132" cy="285752"/>
          </a:xfrm>
          <a:prstGeom prst="rect">
            <a:avLst/>
          </a:prstGeom>
          <a:solidFill>
            <a:srgbClr val="FFC000"/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Ship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2714612" y="1571612"/>
            <a:ext cx="642942" cy="285752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출항</a:t>
            </a:r>
            <a:endParaRPr lang="ko-KR" altLang="en-US" sz="1200" b="1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71678"/>
            <a:ext cx="928694" cy="80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071678"/>
            <a:ext cx="857256" cy="81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071810"/>
            <a:ext cx="192882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071810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3929066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3929066"/>
            <a:ext cx="92869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3929066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0" y="2071678"/>
            <a:ext cx="85725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500173"/>
            <a:ext cx="2000264" cy="114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 rot="5400000">
            <a:off x="1785918" y="357166"/>
            <a:ext cx="3714776" cy="5715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85725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직사각형 35"/>
          <p:cNvSpPr/>
          <p:nvPr/>
        </p:nvSpPr>
        <p:spPr>
          <a:xfrm>
            <a:off x="4357686" y="3286124"/>
            <a:ext cx="1857388" cy="1500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조호연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공격력 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: 5</a:t>
            </a: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공격 속도 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:1</a:t>
            </a: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 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 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286124"/>
            <a:ext cx="78581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3214686"/>
            <a:ext cx="785818" cy="85725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143108" y="3214686"/>
            <a:ext cx="85725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08" y="2214554"/>
            <a:ext cx="87154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14678" y="2214554"/>
            <a:ext cx="78581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직사각형 44"/>
          <p:cNvSpPr/>
          <p:nvPr/>
        </p:nvSpPr>
        <p:spPr>
          <a:xfrm>
            <a:off x="2214546" y="1571612"/>
            <a:ext cx="1000132" cy="285752"/>
          </a:xfrm>
          <a:prstGeom prst="rect">
            <a:avLst/>
          </a:prstGeom>
          <a:solidFill>
            <a:srgbClr val="FFC000"/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선원 고르기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1000100" y="1571612"/>
            <a:ext cx="1000132" cy="285752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배 고르기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3428992" y="1571612"/>
            <a:ext cx="642942" cy="285752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출항</a:t>
            </a:r>
            <a:endParaRPr lang="ko-KR" altLang="en-US" sz="1200" b="1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34310" y="4286256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3108" y="4286256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2976" y="4286256"/>
            <a:ext cx="88404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1500174"/>
            <a:ext cx="187037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1071538" y="500042"/>
            <a:ext cx="2286016" cy="71438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785918" y="428604"/>
            <a:ext cx="3857652" cy="57150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86050" y="357166"/>
            <a:ext cx="3071834" cy="857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Wave 1 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57224" y="3357562"/>
            <a:ext cx="571504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 rot="20235734">
            <a:off x="5863201" y="3648591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20235734">
            <a:off x="4363003" y="4077218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20235734">
            <a:off x="5294577" y="4362393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36"/>
          <p:cNvSpPr/>
          <p:nvPr/>
        </p:nvSpPr>
        <p:spPr>
          <a:xfrm>
            <a:off x="5857884" y="1357298"/>
            <a:ext cx="500066" cy="285752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HY목각파임B" pitchFamily="18" charset="-127"/>
                <a:ea typeface="HY목각파임B" pitchFamily="18" charset="-127"/>
              </a:rPr>
              <a:t>2</a:t>
            </a:r>
            <a:endParaRPr lang="ko-KR" altLang="en-US" sz="1000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2066" y="1357298"/>
            <a:ext cx="121444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목각파임B" pitchFamily="18" charset="-127"/>
                <a:ea typeface="HY목각파임B" pitchFamily="18" charset="-127"/>
              </a:rPr>
              <a:t>게임속도</a:t>
            </a:r>
            <a:endParaRPr lang="ko-KR" altLang="en-US" sz="900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571480"/>
            <a:ext cx="500066" cy="458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571480"/>
            <a:ext cx="571504" cy="489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5" name="모서리가 둥근 직사각형 74"/>
          <p:cNvSpPr/>
          <p:nvPr/>
        </p:nvSpPr>
        <p:spPr>
          <a:xfrm>
            <a:off x="1428728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10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72198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858016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2857496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2857496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2928934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직사각형 81"/>
          <p:cNvSpPr/>
          <p:nvPr/>
        </p:nvSpPr>
        <p:spPr>
          <a:xfrm>
            <a:off x="1714480" y="2857496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214810" y="2786058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29256" y="2786058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000892" y="3000372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웨이브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 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적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30 * 3 EA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방어력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공격력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2</a:t>
            </a:r>
          </a:p>
          <a:p>
            <a:pPr algn="ctr"/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072330" y="4000504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유속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자유형 32"/>
          <p:cNvSpPr/>
          <p:nvPr/>
        </p:nvSpPr>
        <p:spPr>
          <a:xfrm rot="20235734">
            <a:off x="2577053" y="3791467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20235734">
            <a:off x="1066768" y="4011549"/>
            <a:ext cx="439622" cy="63717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20235734">
            <a:off x="1934111" y="4291533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235734">
            <a:off x="3222875" y="4290955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1" y="1500174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직선 연결선 44"/>
          <p:cNvCxnSpPr>
            <a:stCxn id="43" idx="2"/>
            <a:endCxn id="54" idx="0"/>
          </p:cNvCxnSpPr>
          <p:nvPr/>
        </p:nvCxnSpPr>
        <p:spPr>
          <a:xfrm rot="5400000">
            <a:off x="1131070" y="2083585"/>
            <a:ext cx="214314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70" idx="1"/>
          </p:cNvCxnSpPr>
          <p:nvPr/>
        </p:nvCxnSpPr>
        <p:spPr>
          <a:xfrm>
            <a:off x="1285852" y="2357430"/>
            <a:ext cx="1285884" cy="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1500174"/>
            <a:ext cx="519942" cy="5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71736" y="2214554"/>
            <a:ext cx="410769" cy="365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71670" y="2214554"/>
            <a:ext cx="428628" cy="381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66" y="2214554"/>
            <a:ext cx="500066" cy="35719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모서리가 둥근 직사각형 87"/>
          <p:cNvSpPr/>
          <p:nvPr/>
        </p:nvSpPr>
        <p:spPr>
          <a:xfrm>
            <a:off x="857224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0100" y="2214554"/>
            <a:ext cx="428628" cy="348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3" name="직사각형 92"/>
          <p:cNvSpPr/>
          <p:nvPr/>
        </p:nvSpPr>
        <p:spPr>
          <a:xfrm>
            <a:off x="6000760" y="4857760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0/7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4786314" y="4857760"/>
            <a:ext cx="285752" cy="285752"/>
            <a:chOff x="4786314" y="4786322"/>
            <a:chExt cx="285752" cy="285752"/>
          </a:xfrm>
        </p:grpSpPr>
        <p:sp>
          <p:nvSpPr>
            <p:cNvPr id="94" name="순서도: 직접 액세스 저장소 93"/>
            <p:cNvSpPr/>
            <p:nvPr/>
          </p:nvSpPr>
          <p:spPr>
            <a:xfrm rot="16200000">
              <a:off x="4857752" y="4857760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직접 액세스 저장소 94"/>
            <p:cNvSpPr/>
            <p:nvPr/>
          </p:nvSpPr>
          <p:spPr>
            <a:xfrm rot="16200000">
              <a:off x="4857752" y="4786322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직접 액세스 저장소 95"/>
            <p:cNvSpPr/>
            <p:nvPr/>
          </p:nvSpPr>
          <p:spPr>
            <a:xfrm rot="16200000">
              <a:off x="4857752" y="4714884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5143504" y="4857760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5000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15008" y="4786322"/>
            <a:ext cx="285752" cy="29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9" name="그룹 48"/>
          <p:cNvGrpSpPr/>
          <p:nvPr/>
        </p:nvGrpSpPr>
        <p:grpSpPr>
          <a:xfrm>
            <a:off x="6286512" y="1428736"/>
            <a:ext cx="214314" cy="214314"/>
            <a:chOff x="5143504" y="1571612"/>
            <a:chExt cx="214314" cy="214314"/>
          </a:xfrm>
        </p:grpSpPr>
        <p:sp>
          <p:nvSpPr>
            <p:cNvPr id="47" name="직사각형 46"/>
            <p:cNvSpPr/>
            <p:nvPr/>
          </p:nvSpPr>
          <p:spPr>
            <a:xfrm>
              <a:off x="5286380" y="1571612"/>
              <a:ext cx="71438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143504" y="1571612"/>
              <a:ext cx="71438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785918" y="428604"/>
            <a:ext cx="3857652" cy="57150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86050" y="357166"/>
            <a:ext cx="3071834" cy="857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Wave 1 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57224" y="3357562"/>
            <a:ext cx="571504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 rot="20235734">
            <a:off x="5863201" y="3648591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20235734">
            <a:off x="4363003" y="4077218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20235734">
            <a:off x="5294577" y="4362393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571480"/>
            <a:ext cx="500066" cy="458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571480"/>
            <a:ext cx="571504" cy="489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5" name="모서리가 둥근 직사각형 74"/>
          <p:cNvSpPr/>
          <p:nvPr/>
        </p:nvSpPr>
        <p:spPr>
          <a:xfrm>
            <a:off x="1428728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10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72198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858016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2857496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2857496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2857496"/>
            <a:ext cx="371624" cy="46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직사각형 81"/>
          <p:cNvSpPr/>
          <p:nvPr/>
        </p:nvSpPr>
        <p:spPr>
          <a:xfrm>
            <a:off x="1643042" y="2786058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214810" y="2786058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429256" y="2786058"/>
            <a:ext cx="35719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000892" y="3000372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웨이브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 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적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30 * 3 EA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방어력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공격력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2</a:t>
            </a:r>
          </a:p>
          <a:p>
            <a:pPr algn="ctr"/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072330" y="4000504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유속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자유형 32"/>
          <p:cNvSpPr/>
          <p:nvPr/>
        </p:nvSpPr>
        <p:spPr>
          <a:xfrm rot="20235734">
            <a:off x="2577053" y="3791467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20235734">
            <a:off x="1066768" y="4011549"/>
            <a:ext cx="439622" cy="63717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20235734">
            <a:off x="1934111" y="4291533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235734">
            <a:off x="3222875" y="4290955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1" y="1500174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직선 연결선 44"/>
          <p:cNvCxnSpPr>
            <a:stCxn id="43" idx="2"/>
            <a:endCxn id="54" idx="0"/>
          </p:cNvCxnSpPr>
          <p:nvPr/>
        </p:nvCxnSpPr>
        <p:spPr>
          <a:xfrm rot="5400000">
            <a:off x="1131070" y="2083585"/>
            <a:ext cx="214314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70" idx="1"/>
          </p:cNvCxnSpPr>
          <p:nvPr/>
        </p:nvCxnSpPr>
        <p:spPr>
          <a:xfrm>
            <a:off x="1285852" y="2357430"/>
            <a:ext cx="1285884" cy="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85918" y="1500174"/>
            <a:ext cx="519942" cy="5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71736" y="2214554"/>
            <a:ext cx="410769" cy="365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71670" y="2214554"/>
            <a:ext cx="428628" cy="381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00166" y="2214554"/>
            <a:ext cx="500066" cy="35719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모서리가 둥근 직사각형 87"/>
          <p:cNvSpPr/>
          <p:nvPr/>
        </p:nvSpPr>
        <p:spPr>
          <a:xfrm>
            <a:off x="857224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0100" y="2214554"/>
            <a:ext cx="428628" cy="348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3" name="직사각형 92"/>
          <p:cNvSpPr/>
          <p:nvPr/>
        </p:nvSpPr>
        <p:spPr>
          <a:xfrm>
            <a:off x="6000760" y="4857760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0/7</a:t>
            </a:r>
          </a:p>
        </p:txBody>
      </p:sp>
      <p:grpSp>
        <p:nvGrpSpPr>
          <p:cNvPr id="2" name="그룹 98"/>
          <p:cNvGrpSpPr/>
          <p:nvPr/>
        </p:nvGrpSpPr>
        <p:grpSpPr>
          <a:xfrm>
            <a:off x="4786314" y="4857760"/>
            <a:ext cx="285752" cy="285752"/>
            <a:chOff x="4786314" y="4786322"/>
            <a:chExt cx="285752" cy="285752"/>
          </a:xfrm>
        </p:grpSpPr>
        <p:sp>
          <p:nvSpPr>
            <p:cNvPr id="94" name="순서도: 직접 액세스 저장소 93"/>
            <p:cNvSpPr/>
            <p:nvPr/>
          </p:nvSpPr>
          <p:spPr>
            <a:xfrm rot="16200000">
              <a:off x="4857752" y="4857760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직접 액세스 저장소 94"/>
            <p:cNvSpPr/>
            <p:nvPr/>
          </p:nvSpPr>
          <p:spPr>
            <a:xfrm rot="16200000">
              <a:off x="4857752" y="4786322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직접 액세스 저장소 95"/>
            <p:cNvSpPr/>
            <p:nvPr/>
          </p:nvSpPr>
          <p:spPr>
            <a:xfrm rot="16200000">
              <a:off x="4857752" y="4714884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5143504" y="4857760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5000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0100" y="4572008"/>
            <a:ext cx="642942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4071942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00100" y="4143380"/>
            <a:ext cx="314700" cy="32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15008" y="4786322"/>
            <a:ext cx="285752" cy="29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3500438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43042" y="3571876"/>
            <a:ext cx="314700" cy="32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28794" y="4143380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28794" y="4214818"/>
            <a:ext cx="314700" cy="32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곱셈 기호 57"/>
          <p:cNvSpPr/>
          <p:nvPr/>
        </p:nvSpPr>
        <p:spPr>
          <a:xfrm>
            <a:off x="5857884" y="1357298"/>
            <a:ext cx="500066" cy="285752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HY목각파임B" pitchFamily="18" charset="-127"/>
                <a:ea typeface="HY목각파임B" pitchFamily="18" charset="-127"/>
              </a:rPr>
              <a:t>2</a:t>
            </a:r>
            <a:endParaRPr lang="ko-KR" altLang="en-US" sz="1000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72066" y="1357298"/>
            <a:ext cx="121444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목각파임B" pitchFamily="18" charset="-127"/>
                <a:ea typeface="HY목각파임B" pitchFamily="18" charset="-127"/>
              </a:rPr>
              <a:t>게임속도</a:t>
            </a:r>
            <a:endParaRPr lang="ko-KR" altLang="en-US" sz="900" dirty="0">
              <a:latin typeface="HY목각파임B" pitchFamily="18" charset="-127"/>
              <a:ea typeface="HY목각파임B" pitchFamily="18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286512" y="1428736"/>
            <a:ext cx="214314" cy="214314"/>
            <a:chOff x="5143504" y="1571612"/>
            <a:chExt cx="214314" cy="214314"/>
          </a:xfrm>
        </p:grpSpPr>
        <p:sp>
          <p:nvSpPr>
            <p:cNvPr id="61" name="직사각형 60"/>
            <p:cNvSpPr/>
            <p:nvPr/>
          </p:nvSpPr>
          <p:spPr>
            <a:xfrm>
              <a:off x="5286380" y="1571612"/>
              <a:ext cx="71438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143504" y="1571612"/>
              <a:ext cx="71438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6200000">
            <a:off x="1785918" y="428604"/>
            <a:ext cx="3857652" cy="57150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786050" y="357166"/>
            <a:ext cx="3071834" cy="857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Wave 10 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857224" y="3357562"/>
            <a:ext cx="571504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 rot="20235734">
            <a:off x="5863201" y="3648591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20235734">
            <a:off x="4363003" y="4077218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20235734">
            <a:off x="5294577" y="4362393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곱셈 기호 36"/>
          <p:cNvSpPr/>
          <p:nvPr/>
        </p:nvSpPr>
        <p:spPr>
          <a:xfrm>
            <a:off x="5786446" y="1357298"/>
            <a:ext cx="500066" cy="285752"/>
          </a:xfrm>
          <a:prstGeom prst="mathMultiply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HY목각파임B" pitchFamily="18" charset="-127"/>
                <a:ea typeface="HY목각파임B" pitchFamily="18" charset="-127"/>
              </a:rPr>
              <a:t>2</a:t>
            </a:r>
            <a:endParaRPr lang="ko-KR" altLang="en-US" sz="1000" b="1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2066" y="1357298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atin typeface="HY목각파임B" pitchFamily="18" charset="-127"/>
                <a:ea typeface="HY목각파임B" pitchFamily="18" charset="-127"/>
              </a:rPr>
              <a:t>게임속도</a:t>
            </a:r>
            <a:endParaRPr lang="ko-KR" altLang="en-US" sz="900" dirty="0"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571480"/>
            <a:ext cx="500066" cy="458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571480"/>
            <a:ext cx="571504" cy="489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214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2396" y="571480"/>
            <a:ext cx="571504" cy="50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5" name="모서리가 둥근 직사각형 74"/>
          <p:cNvSpPr/>
          <p:nvPr/>
        </p:nvSpPr>
        <p:spPr>
          <a:xfrm>
            <a:off x="1428728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10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72198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858016" y="428604"/>
            <a:ext cx="500066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00892" y="3000372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웨이브 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1 0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적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350 EA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방어력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공격력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7</a:t>
            </a:r>
          </a:p>
          <a:p>
            <a:pPr algn="ctr"/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072330" y="4000504"/>
            <a:ext cx="1571636" cy="811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유속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0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자유형 32"/>
          <p:cNvSpPr/>
          <p:nvPr/>
        </p:nvSpPr>
        <p:spPr>
          <a:xfrm rot="20235734">
            <a:off x="2577053" y="3791467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20235734">
            <a:off x="1066768" y="4011549"/>
            <a:ext cx="439622" cy="63717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20235734">
            <a:off x="1934111" y="4291533"/>
            <a:ext cx="419449" cy="111853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20235734">
            <a:off x="3222875" y="4290955"/>
            <a:ext cx="419449" cy="126755"/>
          </a:xfrm>
          <a:custGeom>
            <a:avLst/>
            <a:gdLst>
              <a:gd name="connsiteX0" fmla="*/ 0 w 419449"/>
              <a:gd name="connsiteY0" fmla="*/ 20972 h 111853"/>
              <a:gd name="connsiteX1" fmla="*/ 226503 w 419449"/>
              <a:gd name="connsiteY1" fmla="*/ 12583 h 111853"/>
              <a:gd name="connsiteX2" fmla="*/ 260058 w 419449"/>
              <a:gd name="connsiteY2" fmla="*/ 96473 h 111853"/>
              <a:gd name="connsiteX3" fmla="*/ 419449 w 419449"/>
              <a:gd name="connsiteY3" fmla="*/ 104862 h 1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49" h="111853">
                <a:moveTo>
                  <a:pt x="0" y="20972"/>
                </a:moveTo>
                <a:cubicBezTo>
                  <a:pt x="91580" y="10486"/>
                  <a:pt x="183160" y="0"/>
                  <a:pt x="226503" y="12583"/>
                </a:cubicBezTo>
                <a:cubicBezTo>
                  <a:pt x="269846" y="25166"/>
                  <a:pt x="227900" y="81093"/>
                  <a:pt x="260058" y="96473"/>
                </a:cubicBezTo>
                <a:cubicBezTo>
                  <a:pt x="292216" y="111853"/>
                  <a:pt x="381699" y="90880"/>
                  <a:pt x="419449" y="104862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1" y="1500174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직선 연결선 44"/>
          <p:cNvCxnSpPr>
            <a:stCxn id="43" idx="2"/>
            <a:endCxn id="54" idx="0"/>
          </p:cNvCxnSpPr>
          <p:nvPr/>
        </p:nvCxnSpPr>
        <p:spPr>
          <a:xfrm rot="5400000">
            <a:off x="1131070" y="2083585"/>
            <a:ext cx="214314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70" idx="1"/>
          </p:cNvCxnSpPr>
          <p:nvPr/>
        </p:nvCxnSpPr>
        <p:spPr>
          <a:xfrm>
            <a:off x="1285852" y="2357430"/>
            <a:ext cx="1285884" cy="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5918" y="1500174"/>
            <a:ext cx="519942" cy="5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1736" y="2214554"/>
            <a:ext cx="410769" cy="365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71670" y="2214554"/>
            <a:ext cx="428628" cy="381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2214554"/>
            <a:ext cx="500066" cy="35719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모서리가 둥근 직사각형 87"/>
          <p:cNvSpPr/>
          <p:nvPr/>
        </p:nvSpPr>
        <p:spPr>
          <a:xfrm>
            <a:off x="857224" y="2571744"/>
            <a:ext cx="714380" cy="238363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￦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Y목각파임B" pitchFamily="18" charset="-127"/>
                <a:ea typeface="HY목각파임B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0100" y="2214554"/>
            <a:ext cx="428628" cy="348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그룹 98"/>
          <p:cNvGrpSpPr/>
          <p:nvPr/>
        </p:nvGrpSpPr>
        <p:grpSpPr>
          <a:xfrm>
            <a:off x="5500694" y="4857760"/>
            <a:ext cx="285752" cy="285752"/>
            <a:chOff x="4786314" y="4786322"/>
            <a:chExt cx="285752" cy="285752"/>
          </a:xfrm>
        </p:grpSpPr>
        <p:sp>
          <p:nvSpPr>
            <p:cNvPr id="94" name="순서도: 직접 액세스 저장소 93"/>
            <p:cNvSpPr/>
            <p:nvPr/>
          </p:nvSpPr>
          <p:spPr>
            <a:xfrm rot="16200000">
              <a:off x="4857752" y="4857760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직접 액세스 저장소 94"/>
            <p:cNvSpPr/>
            <p:nvPr/>
          </p:nvSpPr>
          <p:spPr>
            <a:xfrm rot="16200000">
              <a:off x="4857752" y="4786322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직접 액세스 저장소 95"/>
            <p:cNvSpPr/>
            <p:nvPr/>
          </p:nvSpPr>
          <p:spPr>
            <a:xfrm rot="16200000">
              <a:off x="4857752" y="4714884"/>
              <a:ext cx="142876" cy="285752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5857884" y="4857760"/>
            <a:ext cx="500066" cy="223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indent="-742950" algn="ctr"/>
            <a:r>
              <a:rPr lang="en-US" altLang="ko-KR" sz="1000" b="1" dirty="0" smtClean="0">
                <a:latin typeface="HY동녘M" pitchFamily="18" charset="-127"/>
                <a:ea typeface="HY동녘M" pitchFamily="18" charset="-127"/>
              </a:rPr>
              <a:t>5000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0100" y="4572008"/>
            <a:ext cx="642942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071942"/>
            <a:ext cx="66675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0100" y="4143380"/>
            <a:ext cx="314700" cy="32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43504" y="3714752"/>
            <a:ext cx="1285884" cy="68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직사각형 52"/>
          <p:cNvSpPr/>
          <p:nvPr/>
        </p:nvSpPr>
        <p:spPr>
          <a:xfrm>
            <a:off x="5143504" y="4429132"/>
            <a:ext cx="1285884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286512" y="1428736"/>
            <a:ext cx="214314" cy="214314"/>
            <a:chOff x="5143504" y="1571612"/>
            <a:chExt cx="214314" cy="214314"/>
          </a:xfrm>
        </p:grpSpPr>
        <p:sp>
          <p:nvSpPr>
            <p:cNvPr id="55" name="직사각형 54"/>
            <p:cNvSpPr/>
            <p:nvPr/>
          </p:nvSpPr>
          <p:spPr>
            <a:xfrm>
              <a:off x="5286380" y="1571612"/>
              <a:ext cx="71438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143504" y="1571612"/>
              <a:ext cx="71438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273</TotalTime>
  <Words>168</Words>
  <Application>Microsoft Office PowerPoint</Application>
  <PresentationFormat>화면 슬라이드 쇼(4:3)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흐름</vt:lpstr>
      <vt:lpstr>리버스 디펜스 _  프로젝트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리버스 디펜스 _  프로젝트</dc:title>
  <dc:creator>admin</dc:creator>
  <cp:lastModifiedBy>admin</cp:lastModifiedBy>
  <cp:revision>52</cp:revision>
  <dcterms:created xsi:type="dcterms:W3CDTF">2021-08-28T14:40:15Z</dcterms:created>
  <dcterms:modified xsi:type="dcterms:W3CDTF">2021-09-22T16:06:06Z</dcterms:modified>
</cp:coreProperties>
</file>