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2" r:id="rId4"/>
    <p:sldId id="263" r:id="rId5"/>
    <p:sldId id="264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A10EF0-3EDA-4748-A3E9-DFAE32E368F4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10B2A1-905D-464C-A3EA-50CB93C5A4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785794"/>
            <a:ext cx="8182004" cy="18288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River’s_Part01</a:t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42844" y="214290"/>
            <a:ext cx="8858312" cy="1000132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기능 </a:t>
            </a:r>
            <a:endParaRPr lang="ko-KR" altLang="en-US" sz="54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4678" y="2571744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HY동녘M" pitchFamily="18" charset="-127"/>
                <a:ea typeface="HY동녘M" pitchFamily="18" charset="-127"/>
              </a:rPr>
              <a:t>메뉴</a:t>
            </a:r>
            <a:endParaRPr lang="ko-KR" altLang="en-US" sz="36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28596" y="3500438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환경설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정</a:t>
            </a:r>
          </a:p>
        </p:txBody>
      </p:sp>
      <p:cxnSp>
        <p:nvCxnSpPr>
          <p:cNvPr id="15" name="직선 연결선 14"/>
          <p:cNvCxnSpPr>
            <a:stCxn id="4" idx="6"/>
          </p:cNvCxnSpPr>
          <p:nvPr/>
        </p:nvCxnSpPr>
        <p:spPr>
          <a:xfrm>
            <a:off x="2000232" y="3821909"/>
            <a:ext cx="1214446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072330" y="464344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로그인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2132" y="3857628"/>
            <a:ext cx="1643074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571736" y="1142984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버튼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2893207" y="2107397"/>
            <a:ext cx="78581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00034" y="857232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색감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45" name="직선 연결선 44"/>
          <p:cNvCxnSpPr>
            <a:stCxn id="43" idx="6"/>
            <a:endCxn id="31" idx="1"/>
          </p:cNvCxnSpPr>
          <p:nvPr/>
        </p:nvCxnSpPr>
        <p:spPr>
          <a:xfrm>
            <a:off x="1785918" y="1178703"/>
            <a:ext cx="974131" cy="5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714480" y="285728"/>
            <a:ext cx="121444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소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리</a:t>
            </a:r>
          </a:p>
        </p:txBody>
      </p:sp>
      <p:cxnSp>
        <p:nvCxnSpPr>
          <p:cNvPr id="63" name="직선 연결선 62"/>
          <p:cNvCxnSpPr>
            <a:stCxn id="62" idx="5"/>
            <a:endCxn id="31" idx="0"/>
          </p:cNvCxnSpPr>
          <p:nvPr/>
        </p:nvCxnSpPr>
        <p:spPr>
          <a:xfrm rot="16200000" flipH="1">
            <a:off x="2828641" y="756946"/>
            <a:ext cx="308471" cy="46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0"/>
            <a:ext cx="3000364" cy="32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429132"/>
            <a:ext cx="3214710" cy="144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타원 35"/>
          <p:cNvSpPr/>
          <p:nvPr/>
        </p:nvSpPr>
        <p:spPr>
          <a:xfrm>
            <a:off x="714348" y="178592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폰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트</a:t>
            </a:r>
          </a:p>
        </p:txBody>
      </p:sp>
      <p:cxnSp>
        <p:nvCxnSpPr>
          <p:cNvPr id="37" name="직선 연결선 36"/>
          <p:cNvCxnSpPr>
            <a:stCxn id="36" idx="6"/>
            <a:endCxn id="31" idx="3"/>
          </p:cNvCxnSpPr>
          <p:nvPr/>
        </p:nvCxnSpPr>
        <p:spPr>
          <a:xfrm flipV="1">
            <a:off x="2000232" y="1691769"/>
            <a:ext cx="759817" cy="41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6715140" y="571501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Wifi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</p:cNvCxnSpPr>
          <p:nvPr/>
        </p:nvCxnSpPr>
        <p:spPr>
          <a:xfrm rot="5400000" flipH="1" flipV="1">
            <a:off x="7237924" y="5406546"/>
            <a:ext cx="428628" cy="18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5357818" y="5143512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데이터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52" name="직선 연결선 51"/>
          <p:cNvCxnSpPr>
            <a:endCxn id="16" idx="2"/>
          </p:cNvCxnSpPr>
          <p:nvPr/>
        </p:nvCxnSpPr>
        <p:spPr>
          <a:xfrm flipV="1">
            <a:off x="6429388" y="4964917"/>
            <a:ext cx="642942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42844" y="214290"/>
            <a:ext cx="8858312" cy="1000132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기능 </a:t>
            </a:r>
            <a:endParaRPr lang="ko-KR" altLang="en-US" sz="54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4678" y="2571744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HY동녘M" pitchFamily="18" charset="-127"/>
                <a:ea typeface="HY동녘M" pitchFamily="18" charset="-127"/>
              </a:rPr>
              <a:t>MAPS</a:t>
            </a:r>
            <a:endParaRPr lang="ko-KR" altLang="en-US" sz="36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357290" y="4643446"/>
            <a:ext cx="100013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날씨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857356" y="3929066"/>
            <a:ext cx="1357322" cy="75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072330" y="464344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사운</a:t>
            </a:r>
            <a:r>
              <a:rPr lang="ko-KR" altLang="en-US">
                <a:latin typeface="HY동녘M" pitchFamily="18" charset="-127"/>
                <a:ea typeface="HY동녘M" pitchFamily="18" charset="-127"/>
              </a:rPr>
              <a:t>드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2132" y="3857628"/>
            <a:ext cx="1643074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4"/>
          </p:cNvCxnSpPr>
          <p:nvPr/>
        </p:nvCxnSpPr>
        <p:spPr>
          <a:xfrm rot="5400000">
            <a:off x="1607323" y="553642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357290" y="5786454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맑음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2844" y="557214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얼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음</a:t>
            </a:r>
          </a:p>
        </p:txBody>
      </p:sp>
      <p:sp>
        <p:nvSpPr>
          <p:cNvPr id="23" name="타원 22"/>
          <p:cNvSpPr/>
          <p:nvPr/>
        </p:nvSpPr>
        <p:spPr>
          <a:xfrm>
            <a:off x="2571736" y="5643578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비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눈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4" name="직선 연결선 23"/>
          <p:cNvCxnSpPr>
            <a:stCxn id="4" idx="3"/>
          </p:cNvCxnSpPr>
          <p:nvPr/>
        </p:nvCxnSpPr>
        <p:spPr>
          <a:xfrm rot="5400000">
            <a:off x="919098" y="4987481"/>
            <a:ext cx="379909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</p:cNvCxnSpPr>
          <p:nvPr/>
        </p:nvCxnSpPr>
        <p:spPr>
          <a:xfrm rot="16200000" flipH="1">
            <a:off x="2237111" y="5166076"/>
            <a:ext cx="522785" cy="57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571736" y="1142984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몬스터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2893207" y="2107397"/>
            <a:ext cx="78581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1" idx="3"/>
            <a:endCxn id="41" idx="7"/>
          </p:cNvCxnSpPr>
          <p:nvPr/>
        </p:nvCxnSpPr>
        <p:spPr>
          <a:xfrm rot="5400000">
            <a:off x="2447091" y="1924315"/>
            <a:ext cx="545504" cy="8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643042" y="2143116"/>
            <a:ext cx="121444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체력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00034" y="1714488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속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도</a:t>
            </a:r>
          </a:p>
        </p:txBody>
      </p:sp>
      <p:sp>
        <p:nvSpPr>
          <p:cNvPr id="43" name="타원 42"/>
          <p:cNvSpPr/>
          <p:nvPr/>
        </p:nvSpPr>
        <p:spPr>
          <a:xfrm>
            <a:off x="500034" y="857232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수량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44" name="직선 연결선 43"/>
          <p:cNvCxnSpPr>
            <a:endCxn id="42" idx="6"/>
          </p:cNvCxnSpPr>
          <p:nvPr/>
        </p:nvCxnSpPr>
        <p:spPr>
          <a:xfrm rot="10800000" flipV="1">
            <a:off x="1571604" y="1571611"/>
            <a:ext cx="1003722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3" idx="6"/>
            <a:endCxn id="31" idx="1"/>
          </p:cNvCxnSpPr>
          <p:nvPr/>
        </p:nvCxnSpPr>
        <p:spPr>
          <a:xfrm>
            <a:off x="1785918" y="1178703"/>
            <a:ext cx="974131" cy="5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5770" y="0"/>
            <a:ext cx="301823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타원 61"/>
          <p:cNvSpPr/>
          <p:nvPr/>
        </p:nvSpPr>
        <p:spPr>
          <a:xfrm>
            <a:off x="1714480" y="285728"/>
            <a:ext cx="121444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보스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63" name="직선 연결선 62"/>
          <p:cNvCxnSpPr>
            <a:stCxn id="62" idx="5"/>
            <a:endCxn id="31" idx="0"/>
          </p:cNvCxnSpPr>
          <p:nvPr/>
        </p:nvCxnSpPr>
        <p:spPr>
          <a:xfrm rot="16200000" flipH="1">
            <a:off x="2828641" y="756946"/>
            <a:ext cx="308471" cy="46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42844" y="214290"/>
            <a:ext cx="8858312" cy="1000132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기능 </a:t>
            </a:r>
            <a:endParaRPr lang="ko-KR" altLang="en-US" sz="54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4678" y="2571744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HY동녘M" pitchFamily="18" charset="-127"/>
                <a:ea typeface="HY동녘M" pitchFamily="18" charset="-127"/>
              </a:rPr>
              <a:t>배 </a:t>
            </a:r>
            <a:r>
              <a:rPr lang="en-US" altLang="ko-KR" sz="3600" b="1" dirty="0" smtClean="0">
                <a:latin typeface="HY동녘M" pitchFamily="18" charset="-127"/>
                <a:ea typeface="HY동녘M" pitchFamily="18" charset="-127"/>
              </a:rPr>
              <a:t>part</a:t>
            </a:r>
            <a:endParaRPr lang="ko-KR" altLang="en-US" sz="36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357290" y="4643446"/>
            <a:ext cx="100013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뽑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기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857356" y="3929066"/>
            <a:ext cx="1357322" cy="75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072330" y="464344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업글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??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2132" y="3857628"/>
            <a:ext cx="1643074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42844" y="557214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광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고</a:t>
            </a:r>
          </a:p>
        </p:txBody>
      </p:sp>
      <p:sp>
        <p:nvSpPr>
          <p:cNvPr id="23" name="타원 22"/>
          <p:cNvSpPr/>
          <p:nvPr/>
        </p:nvSpPr>
        <p:spPr>
          <a:xfrm>
            <a:off x="2571736" y="5643578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출석 이벤트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4" name="직선 연결선 23"/>
          <p:cNvCxnSpPr>
            <a:stCxn id="4" idx="3"/>
          </p:cNvCxnSpPr>
          <p:nvPr/>
        </p:nvCxnSpPr>
        <p:spPr>
          <a:xfrm rot="5400000">
            <a:off x="919098" y="4987481"/>
            <a:ext cx="379909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</p:cNvCxnSpPr>
          <p:nvPr/>
        </p:nvCxnSpPr>
        <p:spPr>
          <a:xfrm rot="16200000" flipH="1">
            <a:off x="2237111" y="5166076"/>
            <a:ext cx="522785" cy="57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571736" y="1142984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구입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2893207" y="2107397"/>
            <a:ext cx="78581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00034" y="1714488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캐시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406" y="857232"/>
            <a:ext cx="171451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게임머</a:t>
            </a:r>
            <a:r>
              <a:rPr lang="ko-KR" altLang="en-US">
                <a:latin typeface="HY동녘M" pitchFamily="18" charset="-127"/>
                <a:ea typeface="HY동녘M" pitchFamily="18" charset="-127"/>
              </a:rPr>
              <a:t>니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44" name="직선 연결선 43"/>
          <p:cNvCxnSpPr>
            <a:endCxn id="42" idx="6"/>
          </p:cNvCxnSpPr>
          <p:nvPr/>
        </p:nvCxnSpPr>
        <p:spPr>
          <a:xfrm rot="10800000" flipV="1">
            <a:off x="1571604" y="1571611"/>
            <a:ext cx="1003722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3" idx="6"/>
            <a:endCxn id="31" idx="1"/>
          </p:cNvCxnSpPr>
          <p:nvPr/>
        </p:nvCxnSpPr>
        <p:spPr>
          <a:xfrm>
            <a:off x="1785918" y="1178703"/>
            <a:ext cx="974131" cy="5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357290" y="5786454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캐시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7" name="직선 연결선 26"/>
          <p:cNvCxnSpPr>
            <a:endCxn id="25" idx="0"/>
          </p:cNvCxnSpPr>
          <p:nvPr/>
        </p:nvCxnSpPr>
        <p:spPr>
          <a:xfrm rot="16200000" flipH="1">
            <a:off x="1625183" y="5518562"/>
            <a:ext cx="500066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0"/>
            <a:ext cx="2643174" cy="26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42844" y="214290"/>
            <a:ext cx="8858312" cy="1000132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기능 </a:t>
            </a:r>
            <a:endParaRPr lang="ko-KR" altLang="en-US" sz="54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4678" y="2571744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HY동녘M" pitchFamily="18" charset="-127"/>
                <a:ea typeface="HY동녘M" pitchFamily="18" charset="-127"/>
              </a:rPr>
              <a:t>선원 </a:t>
            </a:r>
            <a:r>
              <a:rPr lang="en-US" altLang="ko-KR" sz="3600" b="1" dirty="0" smtClean="0">
                <a:latin typeface="HY동녘M" pitchFamily="18" charset="-127"/>
                <a:ea typeface="HY동녘M" pitchFamily="18" charset="-127"/>
              </a:rPr>
              <a:t>part</a:t>
            </a:r>
            <a:endParaRPr lang="ko-KR" altLang="en-US" sz="36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928926" y="4643446"/>
            <a:ext cx="100013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강화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>
            <a:stCxn id="4" idx="0"/>
          </p:cNvCxnSpPr>
          <p:nvPr/>
        </p:nvCxnSpPr>
        <p:spPr>
          <a:xfrm rot="16200000" flipV="1">
            <a:off x="2964645" y="4179099"/>
            <a:ext cx="71438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500166" y="5572140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공격력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4" name="직선 연결선 23"/>
          <p:cNvCxnSpPr>
            <a:stCxn id="4" idx="3"/>
          </p:cNvCxnSpPr>
          <p:nvPr/>
        </p:nvCxnSpPr>
        <p:spPr>
          <a:xfrm rot="5400000">
            <a:off x="2490734" y="4987481"/>
            <a:ext cx="379909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571736" y="1142984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구입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2893207" y="2107397"/>
            <a:ext cx="78581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00034" y="1714488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캐시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2844" y="857232"/>
            <a:ext cx="164307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게임머니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44" name="직선 연결선 43"/>
          <p:cNvCxnSpPr>
            <a:endCxn id="42" idx="6"/>
          </p:cNvCxnSpPr>
          <p:nvPr/>
        </p:nvCxnSpPr>
        <p:spPr>
          <a:xfrm rot="10800000" flipV="1">
            <a:off x="1571604" y="1571611"/>
            <a:ext cx="1003722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3" idx="6"/>
            <a:endCxn id="31" idx="1"/>
          </p:cNvCxnSpPr>
          <p:nvPr/>
        </p:nvCxnSpPr>
        <p:spPr>
          <a:xfrm>
            <a:off x="1785918" y="1178703"/>
            <a:ext cx="974131" cy="5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71802" y="5786454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속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도</a:t>
            </a:r>
          </a:p>
        </p:txBody>
      </p:sp>
      <p:cxnSp>
        <p:nvCxnSpPr>
          <p:cNvPr id="27" name="직선 연결선 26"/>
          <p:cNvCxnSpPr>
            <a:endCxn id="25" idx="0"/>
          </p:cNvCxnSpPr>
          <p:nvPr/>
        </p:nvCxnSpPr>
        <p:spPr>
          <a:xfrm rot="16200000" flipH="1">
            <a:off x="3339695" y="5518562"/>
            <a:ext cx="500066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429388" y="4714884"/>
            <a:ext cx="135732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히어</a:t>
            </a:r>
            <a:r>
              <a:rPr lang="ko-KR" altLang="en-US">
                <a:latin typeface="HY동녘M" pitchFamily="18" charset="-127"/>
                <a:ea typeface="HY동녘M" pitchFamily="18" charset="-127"/>
              </a:rPr>
              <a:t>로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5572132" y="3857628"/>
            <a:ext cx="1357322" cy="8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214942" y="5643578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뽑기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5" name="직선 연결선 34"/>
          <p:cNvCxnSpPr>
            <a:stCxn id="29" idx="3"/>
          </p:cNvCxnSpPr>
          <p:nvPr/>
        </p:nvCxnSpPr>
        <p:spPr>
          <a:xfrm rot="5400000">
            <a:off x="6017354" y="5032768"/>
            <a:ext cx="379909" cy="84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6429388" y="5857892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캐시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8" name="직선 연결선 37"/>
          <p:cNvCxnSpPr>
            <a:endCxn id="37" idx="0"/>
          </p:cNvCxnSpPr>
          <p:nvPr/>
        </p:nvCxnSpPr>
        <p:spPr>
          <a:xfrm rot="16200000" flipH="1">
            <a:off x="6697281" y="5590000"/>
            <a:ext cx="500066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"/>
            <a:ext cx="2714612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85688" y="714356"/>
            <a:ext cx="8429716" cy="5929354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 smtClean="0"/>
              <a:t>1. </a:t>
            </a:r>
            <a:r>
              <a:rPr lang="ko-KR" altLang="en-US" sz="1800" dirty="0" smtClean="0"/>
              <a:t>시장 조사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비슷한 종류의 </a:t>
            </a:r>
            <a:r>
              <a:rPr lang="ko-KR" altLang="en-US" sz="1800" dirty="0" err="1" smtClean="0"/>
              <a:t>앱은</a:t>
            </a:r>
            <a:r>
              <a:rPr lang="ko-KR" altLang="en-US" sz="1800" dirty="0" smtClean="0"/>
              <a:t> 얼마나 팔리고 있는가 </a:t>
            </a:r>
            <a:r>
              <a:rPr lang="en-US" altLang="ko-KR" sz="1800" dirty="0" smtClean="0"/>
              <a:t>? 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스토어 </a:t>
            </a:r>
            <a:r>
              <a:rPr lang="en-US" altLang="ko-KR" sz="1800" dirty="0" smtClean="0"/>
              <a:t>20MB </a:t>
            </a:r>
            <a:r>
              <a:rPr lang="ko-KR" altLang="en-US" sz="1800" dirty="0" smtClean="0"/>
              <a:t>넘으면 안돼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APP UI </a:t>
            </a:r>
            <a:r>
              <a:rPr lang="ko-KR" altLang="en-US" sz="1800" dirty="0" smtClean="0"/>
              <a:t>형태 </a:t>
            </a:r>
            <a:r>
              <a:rPr lang="en-US" altLang="ko-KR" sz="1800" dirty="0" smtClean="0"/>
              <a:t>960px x 640 </a:t>
            </a:r>
            <a:r>
              <a:rPr lang="en-US" altLang="ko-KR" sz="1800" dirty="0" err="1" smtClean="0"/>
              <a:t>px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스토어 등록 문구와 </a:t>
            </a:r>
            <a:r>
              <a:rPr lang="ko-KR" altLang="en-US" sz="1800" dirty="0" err="1" smtClean="0"/>
              <a:t>스크린샷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앱의</a:t>
            </a:r>
            <a:r>
              <a:rPr lang="ko-KR" altLang="en-US" sz="1800" dirty="0" smtClean="0"/>
              <a:t> 모양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3. </a:t>
            </a:r>
            <a:r>
              <a:rPr lang="ko-KR" altLang="en-US" sz="1800" dirty="0" smtClean="0"/>
              <a:t>마케팅 전략 </a:t>
            </a:r>
            <a:r>
              <a:rPr lang="ko-KR" altLang="en-US" sz="1800" dirty="0" err="1" smtClean="0"/>
              <a:t>인스타</a:t>
            </a:r>
            <a:r>
              <a:rPr lang="ko-KR" altLang="en-US" sz="1800" dirty="0" smtClean="0"/>
              <a:t> 스토리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블로그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각종 유머사이트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 지인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4. </a:t>
            </a:r>
            <a:r>
              <a:rPr lang="ko-KR" altLang="en-US" sz="1800" dirty="0" smtClean="0"/>
              <a:t>비용 계산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5.UX </a:t>
            </a:r>
            <a:r>
              <a:rPr lang="ko-KR" altLang="en-US" sz="1800" dirty="0" smtClean="0"/>
              <a:t>화면 가로고정 </a:t>
            </a:r>
            <a:r>
              <a:rPr lang="en-US" altLang="ko-KR" sz="1800" dirty="0" smtClean="0"/>
              <a:t>or </a:t>
            </a:r>
            <a:r>
              <a:rPr lang="ko-KR" altLang="en-US" sz="1800" dirty="0" smtClean="0"/>
              <a:t>세로고정 </a:t>
            </a:r>
            <a:r>
              <a:rPr lang="en-US" altLang="ko-KR" sz="1800" dirty="0" smtClean="0"/>
              <a:t>or </a:t>
            </a:r>
            <a:r>
              <a:rPr lang="ko-KR" altLang="en-US" sz="1800" dirty="0" err="1" smtClean="0"/>
              <a:t>무빙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요즘 나온 </a:t>
            </a:r>
            <a:r>
              <a:rPr lang="ko-KR" altLang="en-US" sz="1800" dirty="0" err="1" smtClean="0"/>
              <a:t>폴더블은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??)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텍스트 최소화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시선을 위에서 아래로 </a:t>
            </a:r>
            <a:r>
              <a:rPr lang="en-US" altLang="ko-KR" sz="1800" dirty="0" smtClean="0"/>
              <a:t>, 1DAY Sale </a:t>
            </a:r>
            <a:r>
              <a:rPr lang="ko-KR" altLang="en-US" sz="1800" dirty="0" smtClean="0"/>
              <a:t>이벤트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개인정보 수집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사용 연령 나이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  <a:r>
              <a:rPr lang="ko-KR" altLang="en-US" sz="1800" dirty="0" smtClean="0"/>
              <a:t>랭킹 시스템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수익모델 고려  </a:t>
            </a:r>
            <a:r>
              <a:rPr lang="ko-KR" altLang="en-US" sz="1800" dirty="0" err="1" smtClean="0"/>
              <a:t>다음모바일광고</a:t>
            </a:r>
            <a:r>
              <a:rPr lang="en-US" altLang="ko-KR" sz="1800" dirty="0" smtClean="0"/>
              <a:t>, LG U+AD 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로딩시간 디자인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시각적 효과 </a:t>
            </a:r>
            <a:endParaRPr lang="ko-KR" alt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51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흐름</vt:lpstr>
      <vt:lpstr>River’s_Part01 </vt:lpstr>
      <vt:lpstr> 기능 </vt:lpstr>
      <vt:lpstr> 기능 </vt:lpstr>
      <vt:lpstr> 기능 </vt:lpstr>
      <vt:lpstr> 기능 </vt:lpstr>
      <vt:lpstr>1. 시장 조사 비슷한 종류의 앱은 얼마나 팔리고 있는가 ?   앱 스토어 20MB 넘으면 안돼  APP UI 형태 960px x 640 px  2. 앱 스토어 등록 문구와 스크린샷 , 앱의 모양  3. 마케팅 전략 인스타 스토리, 블로그 , 각종 유머사이트 ,  지인   4. 비용 계산  5.UX 화면 가로고정 or 세로고정 or 무빙 (요즘 나온 폴더블은 ??)  텍스트 최소화 , 시선을 위에서 아래로 , 1DAY Sale 이벤트 개인정보 수집,사용 연령 나이   랭킹 시스템  수익모델 고려  다음모바일광고, LG U+AD   로딩시간 디자인, 시각적 효과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리버스 디펜스 _  프로젝트</dc:title>
  <dc:creator>admin</dc:creator>
  <cp:lastModifiedBy>admin</cp:lastModifiedBy>
  <cp:revision>10</cp:revision>
  <dcterms:created xsi:type="dcterms:W3CDTF">2021-09-18T02:36:46Z</dcterms:created>
  <dcterms:modified xsi:type="dcterms:W3CDTF">2021-09-22T02:46:17Z</dcterms:modified>
</cp:coreProperties>
</file>