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0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80" r:id="rId11"/>
    <p:sldId id="578" r:id="rId12"/>
    <p:sldId id="579" r:id="rId13"/>
    <p:sldId id="543" r:id="rId14"/>
  </p:sldIdLst>
  <p:sldSz cx="9144000" cy="6858000" type="screen4x3"/>
  <p:notesSz cx="6881813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2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8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25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69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2.png"/><Relationship Id="rId1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46635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561" y="4930832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35098"/>
            <a:ext cx="8229600" cy="904202"/>
          </a:xfrm>
        </p:spPr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230682"/>
            <a:ext cx="8229600" cy="569120"/>
          </a:xfrm>
        </p:spPr>
        <p:txBody>
          <a:bodyPr/>
          <a:lstStyle/>
          <a:p>
            <a:r>
              <a:rPr lang="en-US" dirty="0"/>
              <a:t>Computational Complexity of Fundamental</a:t>
            </a:r>
            <a:br>
              <a:rPr lang="en-US" dirty="0"/>
            </a:br>
            <a:r>
              <a:rPr lang="en-US" dirty="0"/>
              <a:t>Data Structures, Choosing a Data Structure</a:t>
            </a:r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304800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11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934870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1020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Fundamental Data Structures – Comparison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Hash-Tables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Sets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Bags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Choosing Proper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819400"/>
            <a:ext cx="2339454" cy="1676400"/>
          </a:xfrm>
          <a:prstGeom prst="roundRect">
            <a:avLst>
              <a:gd name="adj" fmla="val 949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4792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upstateparalegal.com/Shared%20Documents/scales_of_justice_0yg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1096" y="1060597"/>
            <a:ext cx="4723104" cy="3163656"/>
          </a:xfrm>
          <a:prstGeom prst="roundRect">
            <a:avLst>
              <a:gd name="adj" fmla="val 4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648198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Time Complexity of Basic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5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143000"/>
          <a:ext cx="7779072" cy="5105401"/>
        </p:xfrm>
        <a:graphic>
          <a:graphicData uri="http://schemas.openxmlformats.org/drawingml/2006/table">
            <a:tbl>
              <a:tblPr/>
              <a:tblGrid>
                <a:gridCol w="3026423"/>
                <a:gridCol w="1048473"/>
                <a:gridCol w="1018573"/>
                <a:gridCol w="1273492"/>
                <a:gridCol w="1412111"/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r>
              <a:rPr lang="bg-BG" dirty="0" smtClean="0"/>
              <a:t>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33400" y="1219200"/>
          <a:ext cx="8034668" cy="5029199"/>
        </p:xfrm>
        <a:graphic>
          <a:graphicData uri="http://schemas.openxmlformats.org/drawingml/2006/table">
            <a:tbl>
              <a:tblPr/>
              <a:tblGrid>
                <a:gridCol w="2895600"/>
                <a:gridCol w="1219200"/>
                <a:gridCol w="1252868"/>
                <a:gridCol w="1263661"/>
                <a:gridCol w="1403339"/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Arrays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fixed number of elements should be processed by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Resizable array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elements should be added and processed by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Linked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elements should be added at the both sides of the 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use resizable array list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Stacks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to implement LIFO (last-in-first-out) behavior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800" dirty="0" smtClean="0"/>
              <a:t> could also work well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Queues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to implement FIFO (first-in-first-out) behavior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could also work well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Hash table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when key-value pairs should be added fast and searched fast by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Elements in a hash table have no particular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Balanced search tree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Hash table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Search tree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fastest add / find / delete structure is the hash table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 smtClean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3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2815</TotalTime>
  <Words>761</Words>
  <Application>Microsoft Office PowerPoint</Application>
  <PresentationFormat>On-screen Show (4:3)</PresentationFormat>
  <Paragraphs>154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Telerik Academy</vt:lpstr>
      <vt:lpstr>Data Structures Efficiency</vt:lpstr>
      <vt:lpstr>Table of Contents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Data Structures Efficiency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Bressan</cp:lastModifiedBy>
  <cp:revision>1080</cp:revision>
  <dcterms:created xsi:type="dcterms:W3CDTF">2007-12-08T16:03:35Z</dcterms:created>
  <dcterms:modified xsi:type="dcterms:W3CDTF">2014-03-28T10:05:18Z</dcterms:modified>
  <cp:category>computer science, computer programming, software engineering</cp:category>
</cp:coreProperties>
</file>