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9" r:id="rId2"/>
    <p:sldId id="256" r:id="rId3"/>
    <p:sldId id="257" r:id="rId4"/>
    <p:sldId id="258" r:id="rId5"/>
    <p:sldId id="271" r:id="rId6"/>
    <p:sldId id="270" r:id="rId7"/>
    <p:sldId id="272" r:id="rId8"/>
    <p:sldId id="259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Telerik </a:t>
            </a:r>
            <a:r>
              <a:rPr lang="en-US" dirty="0" err="1" smtClean="0"/>
              <a:t>AppBuilder</a:t>
            </a:r>
            <a:endParaRPr lang="bg-BG" dirty="0"/>
          </a:p>
        </p:txBody>
      </p:sp>
      <p:sp>
        <p:nvSpPr>
          <p:cNvPr id="15" name="Subtitle 4"/>
          <p:cNvSpPr>
            <a:spLocks noGrp="1"/>
          </p:cNvSpPr>
          <p:nvPr>
            <p:ph type="subTitle" idx="1"/>
          </p:nvPr>
        </p:nvSpPr>
        <p:spPr>
          <a:xfrm>
            <a:off x="457200" y="3011540"/>
            <a:ext cx="8229600" cy="1027800"/>
          </a:xfrm>
        </p:spPr>
        <p:txBody>
          <a:bodyPr/>
          <a:lstStyle/>
          <a:p>
            <a:r>
              <a:rPr lang="en-US" dirty="0" smtClean="0"/>
              <a:t>Cross-platform mobile development. </a:t>
            </a:r>
          </a:p>
          <a:p>
            <a:r>
              <a:rPr lang="en-US" dirty="0" smtClean="0"/>
              <a:t>Simplified.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Hybrid Mobile Applications</a:t>
            </a:r>
            <a:endParaRPr lang="en-US" dirty="0"/>
          </a:p>
        </p:txBody>
      </p:sp>
      <p:pic>
        <p:nvPicPr>
          <p:cNvPr id="1028" name="Picture 4" descr="http://a1363.phobos.apple.com/us/r30/Purple/v4/c0/85/57/c0855702-fa05-a1f0-2a41-435a46591b6a/mzl.vezkac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00" y="4784414"/>
            <a:ext cx="1597800" cy="159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elerik.com/sfimages/default-source/productsimages/mobilecraft/bundles_mobilecraft_big.png?sfvrsn=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806" y="258155"/>
            <a:ext cx="3347885" cy="176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2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Simulator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500"/>
          </a:xfrm>
        </p:spPr>
        <p:txBody>
          <a:bodyPr/>
          <a:lstStyle/>
          <a:p>
            <a:r>
              <a:rPr lang="en-US" dirty="0" smtClean="0"/>
              <a:t>Web and Desktop</a:t>
            </a:r>
          </a:p>
          <a:p>
            <a:r>
              <a:rPr lang="en-US" dirty="0" err="1" smtClean="0"/>
              <a:t>LiveSync</a:t>
            </a:r>
            <a:endParaRPr lang="en-US" dirty="0" smtClean="0"/>
          </a:p>
          <a:p>
            <a:r>
              <a:rPr lang="en-US" dirty="0" smtClean="0"/>
              <a:t>Settings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Navigator</a:t>
            </a:r>
          </a:p>
          <a:p>
            <a:pPr lvl="1"/>
            <a:r>
              <a:rPr lang="en-US" dirty="0" smtClean="0"/>
              <a:t>Accelerator</a:t>
            </a:r>
          </a:p>
          <a:p>
            <a:pPr lvl="1"/>
            <a:r>
              <a:rPr lang="en-US" dirty="0" smtClean="0"/>
              <a:t>Connection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70" y="3498850"/>
            <a:ext cx="3638550" cy="27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3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Platform</a:t>
            </a:r>
          </a:p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468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87451"/>
            <a:ext cx="7924800" cy="685800"/>
          </a:xfrm>
        </p:spPr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Platform</a:t>
            </a:r>
            <a:endParaRPr lang="bg-BG" dirty="0"/>
          </a:p>
        </p:txBody>
      </p:sp>
      <p:pic>
        <p:nvPicPr>
          <p:cNvPr id="2050" name="Picture 2" descr="http://blogs.telerik.com/images/default-source/platform/platform-graphic.png?sfvrsn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2" y="2375617"/>
            <a:ext cx="3381375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Platform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016500"/>
          </a:xfrm>
        </p:spPr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AppPrototyper</a:t>
            </a:r>
            <a:endParaRPr lang="en-US" dirty="0" smtClean="0"/>
          </a:p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endParaRPr lang="en-US" dirty="0" smtClean="0"/>
          </a:p>
          <a:p>
            <a:r>
              <a:rPr lang="en-US" dirty="0" err="1" smtClean="0"/>
              <a:t>Telerik</a:t>
            </a:r>
            <a:r>
              <a:rPr lang="en-US" dirty="0" smtClean="0"/>
              <a:t> Backend Services</a:t>
            </a:r>
          </a:p>
          <a:p>
            <a:r>
              <a:rPr lang="en-US" dirty="0" err="1" smtClean="0"/>
              <a:t>Telerik</a:t>
            </a:r>
            <a:r>
              <a:rPr lang="en-US" dirty="0" smtClean="0"/>
              <a:t> Mobile Testing</a:t>
            </a:r>
          </a:p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AppManager</a:t>
            </a:r>
            <a:endParaRPr lang="en-US" dirty="0" smtClean="0"/>
          </a:p>
          <a:p>
            <a:r>
              <a:rPr lang="en-US" dirty="0" err="1" smtClean="0"/>
              <a:t>Telerik</a:t>
            </a:r>
            <a:r>
              <a:rPr lang="en-US" dirty="0" smtClean="0"/>
              <a:t> Analytics</a:t>
            </a:r>
          </a:p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AppFeedback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08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87451"/>
            <a:ext cx="7924800" cy="685800"/>
          </a:xfrm>
        </p:spPr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endParaRPr lang="bg-BG" dirty="0"/>
          </a:p>
        </p:txBody>
      </p:sp>
      <p:pic>
        <p:nvPicPr>
          <p:cNvPr id="3074" name="Picture 2" descr="http://a1363.phobos.apple.com/us/r30/Purple/v4/c0/85/57/c0855702-fa05-a1f0-2a41-435a46591b6a/mzl.vezkac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925" y="2459858"/>
            <a:ext cx="3196149" cy="319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7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r>
              <a:rPr lang="en-US" dirty="0" smtClean="0"/>
              <a:t> Overview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9260"/>
            <a:ext cx="8686800" cy="5016500"/>
          </a:xfrm>
        </p:spPr>
        <p:txBody>
          <a:bodyPr/>
          <a:lstStyle/>
          <a:p>
            <a:r>
              <a:rPr lang="en-US" dirty="0" smtClean="0"/>
              <a:t>One environment</a:t>
            </a:r>
          </a:p>
          <a:p>
            <a:pPr lvl="1"/>
            <a:r>
              <a:rPr lang="en-US" dirty="0" smtClean="0"/>
              <a:t>IDE of your choice</a:t>
            </a:r>
          </a:p>
          <a:p>
            <a:pPr lvl="1"/>
            <a:r>
              <a:rPr lang="en-US" dirty="0" smtClean="0"/>
              <a:t>Simulator</a:t>
            </a:r>
          </a:p>
          <a:p>
            <a:pPr lvl="1"/>
            <a:r>
              <a:rPr lang="en-US" dirty="0" smtClean="0"/>
              <a:t>Debugging Tools</a:t>
            </a:r>
          </a:p>
          <a:p>
            <a:pPr lvl="1"/>
            <a:r>
              <a:rPr lang="en-US" dirty="0" smtClean="0"/>
              <a:t>Publishing</a:t>
            </a:r>
          </a:p>
          <a:p>
            <a:pPr lvl="1"/>
            <a:r>
              <a:rPr lang="en-US" dirty="0" smtClean="0"/>
              <a:t>Deploy</a:t>
            </a:r>
          </a:p>
          <a:p>
            <a:r>
              <a:rPr lang="en-US" dirty="0" smtClean="0"/>
              <a:t>Take care of everything</a:t>
            </a:r>
          </a:p>
          <a:p>
            <a:r>
              <a:rPr lang="en-US" dirty="0" smtClean="0"/>
              <a:t>Cloud Based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0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Choices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49260"/>
            <a:ext cx="8686800" cy="5016500"/>
          </a:xfrm>
        </p:spPr>
        <p:txBody>
          <a:bodyPr/>
          <a:lstStyle/>
          <a:p>
            <a:r>
              <a:rPr lang="en-US" dirty="0" smtClean="0"/>
              <a:t>In-Browser Client</a:t>
            </a:r>
          </a:p>
          <a:p>
            <a:r>
              <a:rPr lang="en-US" dirty="0" smtClean="0"/>
              <a:t>Windows Client</a:t>
            </a:r>
          </a:p>
          <a:p>
            <a:r>
              <a:rPr lang="en-US" dirty="0" smtClean="0"/>
              <a:t>Visual Studio Extension</a:t>
            </a:r>
          </a:p>
          <a:p>
            <a:r>
              <a:rPr lang="en-US" dirty="0" smtClean="0"/>
              <a:t>Sublime Text Package</a:t>
            </a:r>
          </a:p>
          <a:p>
            <a:r>
              <a:rPr lang="en-US" dirty="0" smtClean="0"/>
              <a:t>Command-Line Interface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098" name="Picture 2" descr="http://1.bp.blogspot.com/-zCzU9a0BitM/UlWKD8hvFFI/AAAAAAAADQo/tW73okE-qvw/s1600/x-all-the-things-meme-generator-i-want-all-the-things-8adaa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03" y="4011561"/>
            <a:ext cx="3174207" cy="238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Telerik</a:t>
            </a:r>
            <a:r>
              <a:rPr lang="en-US" dirty="0" smtClean="0"/>
              <a:t> </a:t>
            </a:r>
            <a:r>
              <a:rPr lang="en-US" dirty="0" err="1" smtClean="0"/>
              <a:t>AppBuilder</a:t>
            </a:r>
            <a:r>
              <a:rPr lang="en-US" dirty="0" smtClean="0"/>
              <a:t> Overview 2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81100"/>
            <a:ext cx="8686800" cy="5016500"/>
          </a:xfrm>
        </p:spPr>
        <p:txBody>
          <a:bodyPr/>
          <a:lstStyle/>
          <a:p>
            <a:r>
              <a:rPr lang="en-US" dirty="0" smtClean="0"/>
              <a:t>Live Sync on all connected devices</a:t>
            </a:r>
          </a:p>
          <a:p>
            <a:r>
              <a:rPr lang="en-US" dirty="0" smtClean="0"/>
              <a:t>Integrated version control</a:t>
            </a:r>
          </a:p>
          <a:p>
            <a:r>
              <a:rPr lang="en-US" dirty="0"/>
              <a:t>Realistic simulation </a:t>
            </a:r>
            <a:endParaRPr lang="en-US" dirty="0" smtClean="0"/>
          </a:p>
          <a:p>
            <a:r>
              <a:rPr lang="en-US" dirty="0" smtClean="0"/>
              <a:t>Powerful debugging</a:t>
            </a:r>
          </a:p>
          <a:p>
            <a:r>
              <a:rPr lang="en-US" dirty="0" err="1"/>
              <a:t>iOS</a:t>
            </a:r>
            <a:r>
              <a:rPr lang="en-US" dirty="0"/>
              <a:t> without </a:t>
            </a:r>
            <a:r>
              <a:rPr lang="en-US" dirty="0" smtClean="0"/>
              <a:t>provisioning</a:t>
            </a:r>
          </a:p>
          <a:p>
            <a:r>
              <a:rPr lang="en-US" dirty="0" smtClean="0"/>
              <a:t>Publishing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5122" name="Picture 2" descr="http://blogs.telerik.com/images/default-source/icenium-blog-posts/cat-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3888400"/>
            <a:ext cx="3509400" cy="257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87451"/>
            <a:ext cx="7924800" cy="685800"/>
          </a:xfrm>
        </p:spPr>
        <p:txBody>
          <a:bodyPr/>
          <a:lstStyle/>
          <a:p>
            <a:r>
              <a:rPr lang="en-US" dirty="0" smtClean="0"/>
              <a:t>Simulator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0955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1800</TotalTime>
  <Words>120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</vt:lpstr>
      <vt:lpstr>Consolas</vt:lpstr>
      <vt:lpstr>Corbel</vt:lpstr>
      <vt:lpstr>Wingdings 2</vt:lpstr>
      <vt:lpstr>Telerik Academy theme</vt:lpstr>
      <vt:lpstr>Telerik AppBuilder</vt:lpstr>
      <vt:lpstr>Table of Contents</vt:lpstr>
      <vt:lpstr>Telerik Platform</vt:lpstr>
      <vt:lpstr>Telerik Platform</vt:lpstr>
      <vt:lpstr>Telerik AppBuilder</vt:lpstr>
      <vt:lpstr>Telerik AppBuilder Overview</vt:lpstr>
      <vt:lpstr>Ice Choices</vt:lpstr>
      <vt:lpstr>Telerik AppBuilder Overview 2</vt:lpstr>
      <vt:lpstr>Simulator</vt:lpstr>
      <vt:lpstr>Simulator</vt:lpstr>
      <vt:lpstr>Mobile Applications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Evlogi Hristov</cp:lastModifiedBy>
  <cp:revision>139</cp:revision>
  <dcterms:created xsi:type="dcterms:W3CDTF">2014-09-04T14:03:28Z</dcterms:created>
  <dcterms:modified xsi:type="dcterms:W3CDTF">2014-09-24T08:10:15Z</dcterms:modified>
</cp:coreProperties>
</file>