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0" r:id="rId2"/>
    <p:sldId id="814" r:id="rId3"/>
    <p:sldId id="816" r:id="rId4"/>
    <p:sldId id="815" r:id="rId5"/>
    <p:sldId id="819" r:id="rId6"/>
    <p:sldId id="818" r:id="rId7"/>
    <p:sldId id="823" r:id="rId8"/>
    <p:sldId id="824" r:id="rId9"/>
    <p:sldId id="825" r:id="rId10"/>
    <p:sldId id="826" r:id="rId11"/>
    <p:sldId id="827" r:id="rId12"/>
    <p:sldId id="820" r:id="rId13"/>
    <p:sldId id="822" r:id="rId14"/>
    <p:sldId id="829" r:id="rId15"/>
    <p:sldId id="832" r:id="rId16"/>
    <p:sldId id="830" r:id="rId17"/>
    <p:sldId id="831" r:id="rId18"/>
    <p:sldId id="843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812" r:id="rId30"/>
    <p:sldId id="33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6"/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 varScale="1">
        <p:scale>
          <a:sx n="70" d="100"/>
          <a:sy n="70" d="100"/>
        </p:scale>
        <p:origin x="4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9899/Exploring-Caching-in-ASP-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/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" y="3886200"/>
            <a:ext cx="7634288" cy="25994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Post-Cache Substitution 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14" y="914400"/>
            <a:ext cx="4466771" cy="37027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for 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needs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381167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5" y="1600200"/>
            <a:ext cx="809625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// 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// object</a:t>
            </a:r>
          </a:p>
          <a:p>
            <a:r>
              <a:rPr lang="en-US" dirty="0"/>
              <a:t>        null,           // 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// 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removed 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Create new project from the default ASP.NET Web Forms </a:t>
            </a:r>
            <a:r>
              <a:rPr lang="en-US" dirty="0"/>
              <a:t>application template </a:t>
            </a:r>
            <a:r>
              <a:rPr lang="en-US" dirty="0" smtClean="0"/>
              <a:t>and: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Make </a:t>
            </a:r>
            <a:r>
              <a:rPr lang="en-US" dirty="0"/>
              <a:t>About.aspx page cacheable </a:t>
            </a:r>
            <a:r>
              <a:rPr lang="en-US" dirty="0" smtClean="0"/>
              <a:t>for 1 hour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cacheable user control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Add a new web forms page that shows the list of all files in a given directory and caches them till the </a:t>
            </a:r>
            <a:r>
              <a:rPr lang="en-US" smtClean="0"/>
              <a:t>directory changes</a:t>
            </a:r>
            <a:endParaRPr lang="en-US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* Learn more about caching by reading about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source </a:t>
            </a:r>
            <a:r>
              <a:rPr lang="en-US" dirty="0" smtClean="0"/>
              <a:t>caching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cache dependencies</a:t>
            </a:r>
          </a:p>
          <a:p>
            <a:pPr marL="862013" lvl="1" indent="-51435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://www.codeproject.com/Articles/29899/Exploring-Caching-in-ASP-NET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Data Caching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41148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10282</TotalTime>
  <Words>1418</Words>
  <Application>Microsoft Office PowerPoint</Application>
  <PresentationFormat>On-screen Show (4:3)</PresentationFormat>
  <Paragraphs>278</Paragraphs>
  <Slides>30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Data Caching Concepts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2497</cp:revision>
  <dcterms:created xsi:type="dcterms:W3CDTF">2007-12-08T16:03:35Z</dcterms:created>
  <dcterms:modified xsi:type="dcterms:W3CDTF">2014-10-30T12:43:06Z</dcterms:modified>
  <cp:category>quality code, software engineering</cp:category>
</cp:coreProperties>
</file>