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3" r:id="rId4"/>
    <p:sldId id="284" r:id="rId5"/>
    <p:sldId id="287" r:id="rId6"/>
    <p:sldId id="288" r:id="rId7"/>
    <p:sldId id="289" r:id="rId8"/>
    <p:sldId id="292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getbootstrap.com/examples/gri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7848600" cy="847137"/>
          </a:xfrm>
        </p:spPr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545680"/>
            <a:ext cx="6096000" cy="569120"/>
          </a:xfrm>
        </p:spPr>
        <p:txBody>
          <a:bodyPr/>
          <a:lstStyle/>
          <a:p>
            <a:r>
              <a:rPr lang="en-US" dirty="0" smtClean="0"/>
              <a:t>Much cool, such easy, very CSS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462774"/>
            <a:ext cx="1823400" cy="183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58" y="4724400"/>
            <a:ext cx="3645742" cy="1667329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1953798" cy="1973586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Default Typography</a:t>
            </a:r>
          </a:p>
          <a:p>
            <a:pPr lvl="1"/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Paragraphs (can add class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.lead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&lt;small&gt;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&lt;strong&gt;</a:t>
            </a:r>
          </a:p>
          <a:p>
            <a:pPr lvl="1"/>
            <a:r>
              <a:rPr lang="en-US" dirty="0" smtClean="0"/>
              <a:t>Built-in alignment classes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.text-left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.text-center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.text-right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400"/>
            <a:ext cx="2495550" cy="19964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15000"/>
          </a:xfrm>
        </p:spPr>
        <p:txBody>
          <a:bodyPr/>
          <a:lstStyle/>
          <a:p>
            <a:r>
              <a:rPr lang="en-US" dirty="0" smtClean="0"/>
              <a:t>Default Typography – text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.text-muted </a:t>
            </a:r>
            <a:r>
              <a:rPr lang="en-US" dirty="0" smtClean="0"/>
              <a:t>– grey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.text-primary </a:t>
            </a:r>
            <a:r>
              <a:rPr lang="en-US" dirty="0" smtClean="0"/>
              <a:t>– light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.text-success </a:t>
            </a:r>
            <a:r>
              <a:rPr lang="en-US" dirty="0" smtClean="0"/>
              <a:t>– green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.text-info </a:t>
            </a:r>
            <a:r>
              <a:rPr lang="en-US" dirty="0" smtClean="0"/>
              <a:t>– dark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.text-warning </a:t>
            </a:r>
            <a:r>
              <a:rPr lang="en-US" dirty="0" smtClean="0"/>
              <a:t>– yellow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.text-danger </a:t>
            </a:r>
            <a:r>
              <a:rPr lang="en-US" dirty="0" smtClean="0"/>
              <a:t>–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74" y="1828800"/>
            <a:ext cx="3000407" cy="4419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29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Typography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-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&lt;table&gt;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 </a:t>
            </a:r>
            <a:r>
              <a:rPr lang="en-US" dirty="0" smtClean="0"/>
              <a:t>– default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.table-striped</a:t>
            </a:r>
            <a:r>
              <a:rPr lang="en-US" dirty="0"/>
              <a:t> – </a:t>
            </a:r>
            <a:r>
              <a:rPr lang="en-US" dirty="0" smtClean="0"/>
              <a:t>every second row is colored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.table-bordered </a:t>
            </a:r>
            <a:r>
              <a:rPr lang="en-US" dirty="0" smtClean="0"/>
              <a:t>– adds border to a table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.table-hover </a:t>
            </a:r>
            <a:r>
              <a:rPr lang="en-US" dirty="0"/>
              <a:t>– </a:t>
            </a:r>
            <a:r>
              <a:rPr lang="en-US" dirty="0" smtClean="0"/>
              <a:t>adds hover element to a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.table-condensed </a:t>
            </a:r>
            <a:r>
              <a:rPr lang="en-US" dirty="0" smtClean="0"/>
              <a:t>– makes the table compact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–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&lt;td&gt;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.active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.success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.warning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.danger</a:t>
            </a:r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&lt;form&gt;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.form-control </a:t>
            </a:r>
            <a:r>
              <a:rPr lang="en-US" dirty="0" smtClean="0"/>
              <a:t>to all form elements</a:t>
            </a:r>
          </a:p>
          <a:p>
            <a:pPr lvl="1"/>
            <a:r>
              <a:rPr lang="en-US" dirty="0" smtClean="0"/>
              <a:t>Group them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.form-group</a:t>
            </a:r>
          </a:p>
          <a:p>
            <a:r>
              <a:rPr lang="en-US" dirty="0" smtClean="0"/>
              <a:t>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-primary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-danger</a:t>
            </a:r>
            <a:r>
              <a:rPr lang="en-US" dirty="0" smtClean="0"/>
              <a:t>, … for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btn-lg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btn-sm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btn-xs</a:t>
            </a:r>
            <a:r>
              <a:rPr lang="en-US" dirty="0" smtClean="0"/>
              <a:t> for sizes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34780"/>
            <a:ext cx="2286000" cy="16601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924800" cy="685800"/>
          </a:xfrm>
        </p:spPr>
        <p:txBody>
          <a:bodyPr/>
          <a:lstStyle/>
          <a:p>
            <a:r>
              <a:rPr lang="en-US" dirty="0" smtClean="0"/>
              <a:t>Bootstrap </a:t>
            </a:r>
            <a:br>
              <a:rPr lang="en-US" dirty="0" smtClean="0"/>
            </a:br>
            <a:r>
              <a:rPr lang="en-US" dirty="0" smtClean="0"/>
              <a:t>Forms and Buttons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-rounded </a:t>
            </a:r>
            <a:r>
              <a:rPr lang="en-US" dirty="0" smtClean="0"/>
              <a:t>– for image with round edges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-circle </a:t>
            </a:r>
            <a:r>
              <a:rPr lang="en-US" dirty="0" smtClean="0"/>
              <a:t>– for image as circle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-thumbnail </a:t>
            </a:r>
            <a:r>
              <a:rPr lang="en-US" dirty="0" smtClean="0"/>
              <a:t>– adds small border</a:t>
            </a:r>
          </a:p>
          <a:p>
            <a:r>
              <a:rPr lang="en-US" dirty="0" smtClean="0"/>
              <a:t>Helper classes</a:t>
            </a:r>
          </a:p>
          <a:p>
            <a:pPr lvl="1"/>
            <a:r>
              <a:rPr lang="en-US" dirty="0" smtClean="0"/>
              <a:t>Close icon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.close </a:t>
            </a:r>
            <a:r>
              <a:rPr lang="en-US" dirty="0" smtClean="0"/>
              <a:t>on any button</a:t>
            </a:r>
          </a:p>
          <a:p>
            <a:pPr lvl="1"/>
            <a:r>
              <a:rPr lang="en-US" dirty="0" smtClean="0"/>
              <a:t>Quick float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0"/>
            <a:ext cx="2156252" cy="16188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Images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Other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686800" cy="5791200"/>
          </a:xfrm>
        </p:spPr>
        <p:txBody>
          <a:bodyPr/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Default CSS styles</a:t>
            </a:r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Tables</a:t>
            </a:r>
          </a:p>
          <a:p>
            <a:pPr marL="35718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429000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819400"/>
            <a:ext cx="4762500" cy="2667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Responsive down to mobile</a:t>
            </a:r>
          </a:p>
          <a:p>
            <a:pPr lvl="1"/>
            <a:r>
              <a:rPr lang="en-US" dirty="0" smtClean="0"/>
              <a:t>Complete CSS framework</a:t>
            </a:r>
          </a:p>
          <a:p>
            <a:pPr lvl="1"/>
            <a:r>
              <a:rPr lang="en-US" dirty="0" smtClean="0"/>
              <a:t>Feature-rich</a:t>
            </a:r>
          </a:p>
          <a:p>
            <a:pPr lvl="1"/>
            <a:r>
              <a:rPr lang="en-US" dirty="0" smtClean="0"/>
              <a:t>A lot of themes (free and paid)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also a famous 2.3.2 version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2207"/>
            <a:ext cx="2557286" cy="25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Twitter Bootstrap Installation</a:t>
            </a:r>
          </a:p>
          <a:p>
            <a:pPr lvl="1"/>
            <a:r>
              <a:rPr lang="en-US" dirty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bootstrap.min.css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bootstrap.min.js</a:t>
            </a:r>
            <a:r>
              <a:rPr lang="en-US" dirty="0" smtClean="0"/>
              <a:t> below </a:t>
            </a:r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smtClean="0"/>
              <a:t>Done!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99389"/>
            <a:ext cx="2806700" cy="20945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12 column-based grid system</a:t>
            </a:r>
          </a:p>
          <a:p>
            <a:pPr lvl="1"/>
            <a:r>
              <a:rPr lang="en-US" dirty="0" smtClean="0"/>
              <a:t>.container class for grid wrapper</a:t>
            </a:r>
          </a:p>
          <a:p>
            <a:pPr lvl="1"/>
            <a:r>
              <a:rPr lang="en-US" dirty="0" smtClean="0"/>
              <a:t>.row class for rows</a:t>
            </a:r>
          </a:p>
          <a:p>
            <a:pPr lvl="1"/>
            <a:r>
              <a:rPr lang="en-US" dirty="0" smtClean="0"/>
              <a:t>.col-md-# for columns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>
                <a:hlinkClick r:id="rId2"/>
              </a:rPr>
              <a:t>http://getbootstrap.com/examples/grid/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3722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Grid system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1447800"/>
            <a:ext cx="8278381" cy="4477375"/>
          </a:xfrm>
          <a:prstGeom prst="roundRect">
            <a:avLst>
              <a:gd name="adj" fmla="val 5987"/>
            </a:avLst>
          </a:prstGeom>
        </p:spPr>
      </p:pic>
    </p:spTree>
    <p:extLst>
      <p:ext uri="{BB962C8B-B14F-4D97-AF65-F5344CB8AC3E}">
        <p14:creationId xmlns:p14="http://schemas.microsoft.com/office/powerpoint/2010/main" val="4166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677" y="19812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col-md-4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class="border"&gt;1/3&lt;/div&gt;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col-md-8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class="border"&gt;2/3&lt;/div&gt;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848600" cy="10668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066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610</TotalTime>
  <Words>449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Twitter Bootstrap</vt:lpstr>
      <vt:lpstr>Table of Contents</vt:lpstr>
      <vt:lpstr>Twitter Bootstrap</vt:lpstr>
      <vt:lpstr>Bootstrap 3</vt:lpstr>
      <vt:lpstr>Bootstrap 3</vt:lpstr>
      <vt:lpstr>Bootstrap 3</vt:lpstr>
      <vt:lpstr>Bootstrap 3.0</vt:lpstr>
      <vt:lpstr>Bootstrap Grid Example</vt:lpstr>
      <vt:lpstr>Bootstrap Grid</vt:lpstr>
      <vt:lpstr>Bootstrap 3</vt:lpstr>
      <vt:lpstr>Bootstrap 3</vt:lpstr>
      <vt:lpstr>Bootstrap Typography</vt:lpstr>
      <vt:lpstr>Bootstrap 3</vt:lpstr>
      <vt:lpstr>Bootstrap Tables</vt:lpstr>
      <vt:lpstr>Bootstrap 3</vt:lpstr>
      <vt:lpstr>Bootstrap  Forms and Buttons</vt:lpstr>
      <vt:lpstr>Bootstrap 3</vt:lpstr>
      <vt:lpstr>Bootstrap Images</vt:lpstr>
      <vt:lpstr>Bootstrap Other</vt:lpstr>
      <vt:lpstr>Twitter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582</cp:revision>
  <dcterms:created xsi:type="dcterms:W3CDTF">2006-08-16T00:00:00Z</dcterms:created>
  <dcterms:modified xsi:type="dcterms:W3CDTF">2014-11-07T12:09:22Z</dcterms:modified>
</cp:coreProperties>
</file>