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0"/>
  </p:notesMasterIdLst>
  <p:handoutMasterIdLst>
    <p:handoutMasterId r:id="rId31"/>
  </p:handoutMasterIdLst>
  <p:sldIdLst>
    <p:sldId id="260" r:id="rId2"/>
    <p:sldId id="261" r:id="rId3"/>
    <p:sldId id="262" r:id="rId4"/>
    <p:sldId id="263" r:id="rId5"/>
    <p:sldId id="264" r:id="rId6"/>
    <p:sldId id="265" r:id="rId7"/>
    <p:sldId id="288" r:id="rId8"/>
    <p:sldId id="289" r:id="rId9"/>
    <p:sldId id="266" r:id="rId10"/>
    <p:sldId id="268" r:id="rId11"/>
    <p:sldId id="269" r:id="rId12"/>
    <p:sldId id="270" r:id="rId13"/>
    <p:sldId id="272" r:id="rId14"/>
    <p:sldId id="273" r:id="rId15"/>
    <p:sldId id="277" r:id="rId16"/>
    <p:sldId id="286" r:id="rId17"/>
    <p:sldId id="274" r:id="rId18"/>
    <p:sldId id="275" r:id="rId19"/>
    <p:sldId id="285" r:id="rId20"/>
    <p:sldId id="276" r:id="rId21"/>
    <p:sldId id="278" r:id="rId22"/>
    <p:sldId id="279" r:id="rId23"/>
    <p:sldId id="280" r:id="rId24"/>
    <p:sldId id="281" r:id="rId25"/>
    <p:sldId id="287" r:id="rId26"/>
    <p:sldId id="282" r:id="rId27"/>
    <p:sldId id="283" r:id="rId28"/>
    <p:sldId id="284" r:id="rId29"/>
  </p:sldIdLst>
  <p:sldSz cx="9144000" cy="6858000" type="screen4x3"/>
  <p:notesSz cx="7099300" cy="10234613"/>
  <p:custDataLst>
    <p:tags r:id="rId32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2588" autoAdjust="0"/>
  </p:normalViewPr>
  <p:slideViewPr>
    <p:cSldViewPr>
      <p:cViewPr varScale="1">
        <p:scale>
          <a:sx n="67" d="100"/>
          <a:sy n="67" d="100"/>
        </p:scale>
        <p:origin x="60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10/21/2014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31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517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459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97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75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45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2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91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3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10/21/2014 11:01 AM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6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864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9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2063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10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10/21/2014 11:01 AM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7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3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7" name="TextBox 6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7" name="TextBox 26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TextBox 27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9" name="TextBox 28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0" name="TextBox 29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1" name="TextBox 30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2" name="TextBox 31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3" name="TextBox 32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" name="TextBox 33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5" name="TextBox 34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6" name="TextBox 35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TextBox 36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TextBox 37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9" name="TextBox 38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TextBox 40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2" name="TextBox 41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4" name="TextBox 43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47" name="TextBox 46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microsoft.com/office/2007/relationships/hdphoto" Target="../media/hdphoto2.wdp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kiesler.com/index.php/weblog/comments/round_up_of_50_ajax_toolkits_and_framewor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pdat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61831">
            <a:off x="3280907" y="4514171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  <a:r>
              <a:rPr lang="en-US" dirty="0" smtClean="0"/>
              <a:t> allow easily </a:t>
            </a:r>
            <a:r>
              <a:rPr lang="en-US" dirty="0"/>
              <a:t>build rich experiences 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13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052736"/>
            <a:ext cx="5822478" cy="1728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2859880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5570430"/>
            <a:ext cx="1428750" cy="714380"/>
          </a:xfrm>
          <a:prstGeom prst="rect">
            <a:avLst/>
          </a:prstGeom>
          <a:noFill/>
        </p:spPr>
      </p:pic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758180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3941737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ScriptManager, 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Timer, Update 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Triggers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20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92040"/>
            <a:ext cx="7924800" cy="1838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AJAX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9251">
            <a:off x="793872" y="997633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874">
            <a:off x="6357763" y="873930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52280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301122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1080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n-US" noProof="1" smtClean="0"/>
              <a:t> link 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CollaspiblePanel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</a:t>
            </a:r>
            <a:r>
              <a:rPr lang="en-US" noProof="1" smtClean="0"/>
              <a:t>panels that collapse </a:t>
            </a:r>
            <a:r>
              <a:rPr lang="en-US" noProof="1"/>
              <a:t>and expand </a:t>
            </a:r>
            <a:r>
              <a:rPr lang="en-US" noProof="1" smtClean="0"/>
              <a:t>without 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... </a:t>
            </a:r>
            <a:r>
              <a:rPr lang="en-US" dirty="0"/>
              <a:t>and m</a:t>
            </a:r>
            <a:r>
              <a:rPr lang="en-US" noProof="1"/>
              <a:t>any more ...</a:t>
            </a:r>
          </a:p>
          <a:p>
            <a:pPr eaLnBrk="1" hangingPunct="1">
              <a:lnSpc>
                <a:spcPct val="110000"/>
              </a:lnSpc>
            </a:pPr>
            <a:r>
              <a:rPr lang="en-US" noProof="1" smtClean="0"/>
              <a:t>Home Page: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13721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04374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73015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23354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72606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600" dirty="0"/>
              <a:t>Questions?</a:t>
            </a:r>
            <a:endParaRPr lang="bg-BG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3074" name="Picture 2" descr="http://blogs.gaiaware.net/image.axd?picture=2008%2f10%2fAjax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506755" cy="2630066"/>
          </a:xfrm>
          <a:prstGeom prst="roundRect">
            <a:avLst>
              <a:gd name="adj" fmla="val 2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Entity Framework.)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1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3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3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www.maxkiesler.com/index.php/weblog/comments/round_up_of_50_ajax_toolkits_and_frameworks</a:t>
            </a: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ASP.NET </a:t>
            </a:r>
            <a:r>
              <a:rPr lang="en-US" dirty="0" smtClean="0"/>
              <a:t>AJAX is </a:t>
            </a:r>
            <a:r>
              <a:rPr lang="en-US" dirty="0"/>
              <a:t>Microsoft’s </a:t>
            </a:r>
            <a:r>
              <a:rPr lang="en-US" dirty="0" smtClean="0"/>
              <a:t>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styles of AJAX: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Partial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rendering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of HTML fragment and showing it </a:t>
            </a:r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2"/>
            <a:r>
              <a:rPr lang="en-US" dirty="0" smtClean="0"/>
              <a:t>Implemented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in ASP.NET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service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JSON object </a:t>
            </a:r>
            <a:r>
              <a:rPr lang="en-US" dirty="0" smtClean="0"/>
              <a:t>from the server and </a:t>
            </a:r>
            <a:r>
              <a:rPr lang="en-US" dirty="0"/>
              <a:t>client-side processing it with JavaScript / </a:t>
            </a:r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Implemented as WCF + jQuery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seekdotnet.com/blog/wp-content/uploads/2011/07/asp-net-ajax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955" y="1591072"/>
            <a:ext cx="4310254" cy="2652464"/>
          </a:xfrm>
          <a:prstGeom prst="roundRect">
            <a:avLst>
              <a:gd name="adj" fmla="val 43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0090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 Framework</a:t>
            </a:r>
            <a:endParaRPr lang="bg-BG" dirty="0"/>
          </a:p>
        </p:txBody>
      </p:sp>
      <p:pic>
        <p:nvPicPr>
          <p:cNvPr id="1026" name="Picture 2" descr="asp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185692" cy="21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d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83671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1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4645</TotalTime>
  <Words>1626</Words>
  <Application>Microsoft Office PowerPoint</Application>
  <PresentationFormat>On-screen Show (4:3)</PresentationFormat>
  <Paragraphs>242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SimSun</vt:lpstr>
      <vt:lpstr>Arial</vt:lpstr>
      <vt:lpstr>Cambria</vt:lpstr>
      <vt:lpstr>Consolas</vt:lpstr>
      <vt:lpstr>Corbel</vt:lpstr>
      <vt:lpstr>Segoe</vt:lpstr>
      <vt:lpstr>Times New Roman</vt:lpstr>
      <vt:lpstr>Wingdings</vt:lpstr>
      <vt:lpstr>Wingdings 2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AJAX Styles</vt:lpstr>
      <vt:lpstr>ASP.NET AJAX Framework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Evlogi Hristov</cp:lastModifiedBy>
  <cp:revision>651</cp:revision>
  <dcterms:created xsi:type="dcterms:W3CDTF">2003-11-24T23:05:59Z</dcterms:created>
  <dcterms:modified xsi:type="dcterms:W3CDTF">2014-10-21T08:07:26Z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