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85" r:id="rId7"/>
    <p:sldId id="280" r:id="rId8"/>
    <p:sldId id="286" r:id="rId9"/>
    <p:sldId id="262" r:id="rId10"/>
    <p:sldId id="273" r:id="rId11"/>
    <p:sldId id="274" r:id="rId12"/>
    <p:sldId id="275" r:id="rId13"/>
    <p:sldId id="276" r:id="rId14"/>
    <p:sldId id="277" r:id="rId15"/>
    <p:sldId id="263" r:id="rId16"/>
    <p:sldId id="264" r:id="rId17"/>
    <p:sldId id="272" r:id="rId18"/>
    <p:sldId id="278" r:id="rId19"/>
    <p:sldId id="265" r:id="rId20"/>
    <p:sldId id="266" r:id="rId21"/>
    <p:sldId id="270" r:id="rId22"/>
    <p:sldId id="279" r:id="rId23"/>
    <p:sldId id="267" r:id="rId24"/>
    <p:sldId id="268" r:id="rId25"/>
    <p:sldId id="281" r:id="rId26"/>
    <p:sldId id="282" r:id="rId27"/>
    <p:sldId id="283" r:id="rId28"/>
    <p:sldId id="284" r:id="rId29"/>
    <p:sldId id="271" r:id="rId30"/>
    <p:sldId id="287" r:id="rId31"/>
    <p:sldId id="288" r:id="rId32"/>
    <p:sldId id="289" r:id="rId33"/>
    <p:sldId id="290" r:id="rId34"/>
    <p:sldId id="294" r:id="rId35"/>
    <p:sldId id="296" r:id="rId36"/>
    <p:sldId id="298" r:id="rId37"/>
    <p:sldId id="302" r:id="rId38"/>
    <p:sldId id="303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-696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strings in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Needle, String,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26" t="-6329" r="-9226" b="-6329"/>
          <a:stretch/>
        </p:blipFill>
        <p:spPr bwMode="auto">
          <a:xfrm>
            <a:off x="685800" y="1327219"/>
            <a:ext cx="2387600" cy="230332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macra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440555"/>
            <a:ext cx="3867150" cy="2100623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1030" name="Picture 6" descr="thre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22854"/>
            <a:ext cx="3867150" cy="1793052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310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val="1685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1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string.contains(substring)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a substring in present in the 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str.startsWith(substr)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str.endsWith(substr)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str</a:t>
            </a:r>
            <a:r>
              <a:rPr lang="en-US" dirty="0"/>
              <a:t> </a:t>
            </a:r>
            <a:r>
              <a:rPr lang="en-US" dirty="0" smtClean="0"/>
              <a:t>starts/ends with substring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concatenate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016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is an immutable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value cannot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Instead a new string is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are a few ways to concatenate 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502320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strConcat1 = str1 + str2;</a:t>
            </a:r>
          </a:p>
          <a:p>
            <a:r>
              <a:rPr lang="en-US" dirty="0" smtClean="0"/>
              <a:t>var strConcat2 = str.concat(str2);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259408"/>
            <a:ext cx="8686800" cy="12573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Concatenating strings is 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concatenation allocates new memory</a:t>
            </a:r>
          </a:p>
        </p:txBody>
      </p:sp>
    </p:spTree>
    <p:extLst>
      <p:ext uri="{BB962C8B-B14F-4D97-AF65-F5344CB8AC3E}">
        <p14:creationId xmlns:p14="http://schemas.microsoft.com/office/powerpoint/2010/main" val="3881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6774"/>
            <a:ext cx="8686800" cy="56197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 concatenation is one of the most used operations with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it is hard to optimize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browser makes optimizations of its 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Old browsers concatenate very slow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support older browsers, use array.join("") for concatenation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Works like string builder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Slower in modern browsers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0075" y="5007267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[].push(srt1,str2,str3,…).join("");</a:t>
            </a:r>
          </a:p>
        </p:txBody>
      </p:sp>
    </p:spTree>
    <p:extLst>
      <p:ext uri="{BB962C8B-B14F-4D97-AF65-F5344CB8AC3E}">
        <p14:creationId xmlns:p14="http://schemas.microsoft.com/office/powerpoint/2010/main" val="10348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in JavaScript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Wrapper</a:t>
            </a:r>
          </a:p>
          <a:p>
            <a:pPr>
              <a:lnSpc>
                <a:spcPct val="100000"/>
              </a:lnSpc>
            </a:pPr>
            <a:r>
              <a:rPr lang="en-US" dirty="0"/>
              <a:t>String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trim, </a:t>
            </a:r>
            <a:r>
              <a:rPr lang="en-US" dirty="0" err="1" smtClean="0"/>
              <a:t>concat</a:t>
            </a:r>
            <a:r>
              <a:rPr lang="en-US" dirty="0" smtClean="0"/>
              <a:t>, charAt, substr, </a:t>
            </a:r>
            <a:r>
              <a:rPr lang="en-US" dirty="0" err="1" smtClean="0"/>
              <a:t>indexOf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Concatenation</a:t>
            </a:r>
          </a:p>
          <a:p>
            <a:pPr>
              <a:lnSpc>
                <a:spcPct val="100000"/>
              </a:lnSpc>
            </a:pPr>
            <a:r>
              <a:rPr lang="en-US" dirty="0"/>
              <a:t>Escaping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Extensions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"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59787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document.body.append(</a:t>
            </a:r>
          </a:p>
          <a:p>
            <a:r>
              <a:rPr lang="en-US" dirty="0" smtClean="0"/>
              <a:t>"&lt;script&gt;"+</a:t>
            </a:r>
          </a:p>
          <a:p>
            <a:r>
              <a:rPr lang="en-US" dirty="0" smtClean="0"/>
              <a:t>  "document.location = "http://bad_place.com"+</a:t>
            </a:r>
          </a:p>
          <a:p>
            <a:r>
              <a:rPr lang="en-US" dirty="0" smtClean="0"/>
              <a:t>"&lt;/script&gt;");</a:t>
            </a:r>
          </a:p>
        </p:txBody>
      </p:sp>
    </p:spTree>
    <p:extLst>
      <p:ext uri="{BB962C8B-B14F-4D97-AF65-F5344CB8AC3E}">
        <p14:creationId xmlns:p14="http://schemas.microsoft.com/office/powerpoint/2010/main" val="28370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988147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 (){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smtClean="0"/>
              <a:t>String(this).replace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/>
              <a:t>/g,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'&amp;amp;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/g,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quot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escapedStr</a:t>
            </a:r>
            <a:r>
              <a:rPr lang="en-US" dirty="0"/>
              <a:t> = </a:t>
            </a:r>
            <a:r>
              <a:rPr lang="en-US" dirty="0" err="1"/>
              <a:t>escapedStr.replace</a:t>
            </a:r>
            <a:r>
              <a:rPr lang="en-US" dirty="0"/>
              <a:t>(/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/>
              <a:t>/g,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&amp;#39</a:t>
            </a:r>
            <a:r>
              <a:rPr lang="en-US" dirty="0"/>
              <a:t>");</a:t>
            </a:r>
          </a:p>
          <a:p>
            <a:r>
              <a:rPr lang="en-US" dirty="0"/>
              <a:t>  return </a:t>
            </a:r>
            <a:r>
              <a:rPr lang="en-US" dirty="0" err="1"/>
              <a:t>escapedStr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Useful Extensions and 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Extensions - Trim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string.trimRight()</a:t>
            </a:r>
          </a:p>
          <a:p>
            <a:pPr lvl="1"/>
            <a:r>
              <a:rPr lang="en-US" dirty="0" smtClean="0"/>
              <a:t>Supported in all modern browsers</a:t>
            </a:r>
          </a:p>
          <a:p>
            <a:pPr lvl="1"/>
            <a:r>
              <a:rPr lang="en-US" dirty="0" smtClean="0"/>
              <a:t>For older browsers use shim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string.trimLeftChars(chars)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string.trimRightChars(chars)</a:t>
            </a:r>
          </a:p>
          <a:p>
            <a:pPr lvl="1"/>
            <a:r>
              <a:rPr lang="en-US" dirty="0" smtClean="0"/>
              <a:t>Trim no-whitespace characters</a:t>
            </a:r>
          </a:p>
          <a:p>
            <a:pPr lvl="1"/>
            <a:r>
              <a:rPr lang="en-US" dirty="0" smtClean="0"/>
              <a:t>No 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432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384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string.padLeft(count [,char])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string.padRight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 [,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char])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Pads a string to the left/right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Fills the padding with whitespace or character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native implementation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575" y="3563392"/>
            <a:ext cx="832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String.prototype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paddLeft = function (count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char)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|| " 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if(char.length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if(str.length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count) return 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String(this);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count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char +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 smtClean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1749197"/>
          </a:xfrm>
        </p:spPr>
        <p:txBody>
          <a:bodyPr/>
          <a:lstStyle/>
          <a:p>
            <a:r>
              <a:rPr lang="en-US" dirty="0" smtClean="0"/>
              <a:t>A string is a sequence of characters</a:t>
            </a:r>
          </a:p>
          <a:p>
            <a:pPr lvl="1"/>
            <a:r>
              <a:rPr lang="en-US" dirty="0" smtClean="0"/>
              <a:t>Text enclosed in single (' ') or double quotes (" ")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547668"/>
            <a:ext cx="8077200" cy="707886"/>
          </a:xfrm>
        </p:spPr>
        <p:txBody>
          <a:bodyPr/>
          <a:lstStyle/>
          <a:p>
            <a:r>
              <a:rPr lang="en-US" dirty="0" smtClean="0"/>
              <a:t>var str1 = "Some text saved in a string variable";</a:t>
            </a:r>
          </a:p>
          <a:p>
            <a:r>
              <a:rPr lang="en-US" dirty="0" smtClean="0"/>
              <a:t>var str2 = 'text enclosed in single quotes';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339860"/>
            <a:ext cx="8686800" cy="280076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String is a primitive type</a:t>
            </a:r>
          </a:p>
          <a:p>
            <a:pPr lvl="1"/>
            <a:r>
              <a:rPr lang="en-US" dirty="0" smtClean="0"/>
              <a:t>It is copied by value</a:t>
            </a:r>
          </a:p>
          <a:p>
            <a:r>
              <a:rPr lang="en-US" dirty="0" smtClean="0"/>
              <a:t>String is also 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</p:txBody>
      </p:sp>
    </p:spTree>
    <p:extLst>
      <p:ext uri="{BB962C8B-B14F-4D97-AF65-F5344CB8AC3E}">
        <p14:creationId xmlns:p14="http://schemas.microsoft.com/office/powerpoint/2010/main" val="32883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943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primitive type, it has </a:t>
            </a:r>
            <a:r>
              <a:rPr lang="en-US" dirty="0" err="1" smtClean="0"/>
              <a:t>a</a:t>
            </a:r>
            <a:r>
              <a:rPr lang="en-US" dirty="0" smtClean="0"/>
              <a:t> object 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is called, the JS engine converts the primitive into its corresponding object type and calls the property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primitive type wrappers are of type object, properties can be attached to them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4350" y="4379931"/>
            <a:ext cx="260032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str.length;</a:t>
            </a:r>
            <a:endParaRPr lang="en-US" sz="1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86300" y="4379931"/>
            <a:ext cx="401954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</a:t>
            </a:r>
            <a:r>
              <a:rPr lang="en-US" sz="1800" dirty="0" smtClean="0"/>
              <a:t>str = "sample";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tempStr</a:t>
            </a:r>
            <a:r>
              <a:rPr lang="en-US" sz="1800" dirty="0" smtClean="0"/>
              <a:t> = new String(str);</a:t>
            </a:r>
          </a:p>
          <a:p>
            <a:r>
              <a:rPr lang="en-US" sz="1800" dirty="0" err="1" smtClean="0"/>
              <a:t>tempStr.length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9" name="Left-Right Arrow 8"/>
          <p:cNvSpPr/>
          <p:nvPr/>
        </p:nvSpPr>
        <p:spPr>
          <a:xfrm>
            <a:off x="3295649" y="4567320"/>
            <a:ext cx="1200150" cy="548552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14356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1301"/>
            <a:ext cx="7924800" cy="685800"/>
          </a:xfrm>
        </p:spPr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07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83408"/>
            <a:ext cx="8686800" cy="37697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string to number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Conversion from primitive to object type is introduced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971692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base = "string";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strObj</a:t>
            </a:r>
            <a:r>
              <a:rPr lang="en-US" dirty="0" smtClean="0"/>
              <a:t> = new String(base);</a:t>
            </a:r>
          </a:p>
          <a:p>
            <a:r>
              <a:rPr lang="en-US" dirty="0" smtClean="0"/>
              <a:t>var str = String(</a:t>
            </a:r>
            <a:r>
              <a:rPr lang="en-US" dirty="0" err="1" smtClean="0"/>
              <a:t>strObj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06701"/>
            <a:ext cx="7924800" cy="6858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32980"/>
            <a:ext cx="7924800" cy="569120"/>
          </a:xfrm>
        </p:spPr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4743</TotalTime>
  <Words>1722</Words>
  <Application>Microsoft Office PowerPoint</Application>
  <PresentationFormat>On-screen Show (4:3)</PresentationFormat>
  <Paragraphs>263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Telerik Academy</vt:lpstr>
      <vt:lpstr>Strings</vt:lpstr>
      <vt:lpstr>Table of Contents</vt:lpstr>
      <vt:lpstr>Strings in JavaScript</vt:lpstr>
      <vt:lpstr>String in JavaScript</vt:lpstr>
      <vt:lpstr>String Wrapper</vt:lpstr>
      <vt:lpstr>String Wrapper</vt:lpstr>
      <vt:lpstr>String Wrapper</vt:lpstr>
      <vt:lpstr>From Object to Primitive Type</vt:lpstr>
      <vt:lpstr>String Methods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Concatenation</vt:lpstr>
      <vt:lpstr>String Concatenation</vt:lpstr>
      <vt:lpstr>String Concatenation (2)</vt:lpstr>
      <vt:lpstr>String Concatenation</vt:lpstr>
      <vt:lpstr>Escaping</vt:lpstr>
      <vt:lpstr>String Escape</vt:lpstr>
      <vt:lpstr>String Escaping (2)</vt:lpstr>
      <vt:lpstr>Escaping</vt:lpstr>
      <vt:lpstr>Useful Extensions and Shims</vt:lpstr>
      <vt:lpstr>String Extensions - Trim</vt:lpstr>
      <vt:lpstr>Trimming</vt:lpstr>
      <vt:lpstr>Padding</vt:lpstr>
      <vt:lpstr>Padding</vt:lpstr>
      <vt:lpstr>Strings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Bressan</cp:lastModifiedBy>
  <cp:revision>632</cp:revision>
  <dcterms:created xsi:type="dcterms:W3CDTF">2013-03-13T10:52:48Z</dcterms:created>
  <dcterms:modified xsi:type="dcterms:W3CDTF">2014-02-04T17:32:12Z</dcterms:modified>
</cp:coreProperties>
</file>