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4" r:id="rId6"/>
    <p:sldId id="265" r:id="rId7"/>
    <p:sldId id="266" r:id="rId8"/>
    <p:sldId id="275" r:id="rId9"/>
    <p:sldId id="267" r:id="rId10"/>
    <p:sldId id="276" r:id="rId11"/>
    <p:sldId id="277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535" autoAdjust="0"/>
  </p:normalViewPr>
  <p:slideViewPr>
    <p:cSldViewPr snapToGrid="0">
      <p:cViewPr varScale="1">
        <p:scale>
          <a:sx n="114" d="100"/>
          <a:sy n="114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E091F-DAD9-4F0A-8B21-0C5FB084305D}" type="datetimeFigureOut">
              <a:rPr lang="en-US" smtClean="0"/>
              <a:t>01-Apr-14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4A8C1-2048-4E53-A570-35A639C78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29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56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4A52033-9D26-4828-9677-FAB5C89B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94A52033-9D26-4828-9677-FAB5C89B9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3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7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6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83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KendoUI Routing and SPA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KendoUI for SPA Applications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http://schoolacademy.telerik.com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7199" y="5121649"/>
            <a:ext cx="3990513" cy="461665"/>
          </a:xfrm>
        </p:spPr>
        <p:txBody>
          <a:bodyPr/>
          <a:lstStyle/>
          <a:p>
            <a:r>
              <a:rPr lang="en-US" dirty="0" smtClean="0"/>
              <a:t>Telerik School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and SPA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05401" y="6400800"/>
            <a:ext cx="2920287" cy="369332"/>
          </a:xfrm>
        </p:spPr>
        <p:txBody>
          <a:bodyPr/>
          <a:lstStyle/>
          <a:p>
            <a:r>
              <a:rPr lang="en-US" dirty="0" smtClean="0"/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25460"/>
            <a:ext cx="8686800" cy="519558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a SPA application for chatting</a:t>
            </a:r>
          </a:p>
          <a:p>
            <a:pPr lvl="1"/>
            <a:r>
              <a:rPr lang="en-US" sz="2600" dirty="0" smtClean="0"/>
              <a:t>Use a SaaS cloud provider</a:t>
            </a:r>
          </a:p>
          <a:p>
            <a:pPr lvl="2"/>
            <a:r>
              <a:rPr lang="en-US" sz="2600" dirty="0" smtClean="0"/>
              <a:t>Both Telerik Backend Services or Parse will do</a:t>
            </a:r>
          </a:p>
          <a:p>
            <a:pPr lvl="1"/>
            <a:r>
              <a:rPr lang="en-US" sz="2600" dirty="0" smtClean="0"/>
              <a:t>Users can register/login</a:t>
            </a:r>
          </a:p>
          <a:p>
            <a:pPr lvl="2"/>
            <a:r>
              <a:rPr lang="en-US" sz="2600" dirty="0" smtClean="0"/>
              <a:t>The username is unique</a:t>
            </a:r>
          </a:p>
          <a:p>
            <a:pPr lvl="1"/>
            <a:r>
              <a:rPr lang="en-US" sz="2600" dirty="0" smtClean="0"/>
              <a:t>All</a:t>
            </a:r>
            <a:r>
              <a:rPr lang="en-US" dirty="0" smtClean="0"/>
              <a:t> </a:t>
            </a:r>
            <a:r>
              <a:rPr lang="en-US" sz="2600" dirty="0" smtClean="0"/>
              <a:t>users chat in a single channel</a:t>
            </a:r>
          </a:p>
          <a:p>
            <a:pPr lvl="1"/>
            <a:r>
              <a:rPr lang="en-US" sz="2600" dirty="0" smtClean="0"/>
              <a:t>All users see the all messages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009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9842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(cont.) Create a SPA application for chatting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Implement it using KendoUI MVVM and Router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application should have three different </a:t>
            </a:r>
            <a:r>
              <a:rPr lang="en-US" sz="2600" dirty="0" smtClean="0"/>
              <a:t>pages (routes)</a:t>
            </a:r>
            <a:endParaRPr lang="en-US" sz="2600" dirty="0"/>
          </a:p>
          <a:p>
            <a:pPr lvl="2">
              <a:lnSpc>
                <a:spcPct val="100000"/>
              </a:lnSpc>
            </a:pPr>
            <a:r>
              <a:rPr lang="en-US" sz="2400" dirty="0"/>
              <a:t>Home</a:t>
            </a:r>
            <a:r>
              <a:rPr lang="bg-BG" sz="2400" dirty="0"/>
              <a:t> </a:t>
            </a:r>
            <a:r>
              <a:rPr lang="en-US" sz="2400" dirty="0" smtClean="0"/>
              <a:t>page</a:t>
            </a:r>
          </a:p>
          <a:p>
            <a:pPr lvl="3">
              <a:lnSpc>
                <a:spcPct val="100000"/>
              </a:lnSpc>
            </a:pPr>
            <a:r>
              <a:rPr lang="en-US" sz="2200" dirty="0" smtClean="0"/>
              <a:t>Show information about the Web app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Login/register page</a:t>
            </a:r>
          </a:p>
          <a:p>
            <a:pPr lvl="3">
              <a:lnSpc>
                <a:spcPct val="100000"/>
              </a:lnSpc>
            </a:pPr>
            <a:r>
              <a:rPr lang="en-US" sz="2200" dirty="0" smtClean="0"/>
              <a:t>Login/register user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Chat page</a:t>
            </a:r>
          </a:p>
          <a:p>
            <a:pPr lvl="3">
              <a:lnSpc>
                <a:spcPct val="100000"/>
              </a:lnSpc>
            </a:pPr>
            <a:r>
              <a:rPr lang="en-US" sz="2200" dirty="0" smtClean="0"/>
              <a:t>Show messages from other users</a:t>
            </a:r>
          </a:p>
          <a:p>
            <a:pPr lvl="3">
              <a:lnSpc>
                <a:spcPct val="100000"/>
              </a:lnSpc>
            </a:pPr>
            <a:r>
              <a:rPr lang="en-US" sz="2200" dirty="0" smtClean="0"/>
              <a:t>Send new message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969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Kendo MVVM</a:t>
            </a:r>
          </a:p>
          <a:p>
            <a:pPr lvl="1"/>
            <a:r>
              <a:rPr lang="en-US" dirty="0" smtClean="0"/>
              <a:t>Views and </a:t>
            </a:r>
            <a:r>
              <a:rPr lang="en-US" dirty="0" err="1" smtClean="0"/>
              <a:t>ViewModels</a:t>
            </a:r>
            <a:endParaRPr lang="en-US" dirty="0" smtClean="0"/>
          </a:p>
          <a:p>
            <a:r>
              <a:rPr lang="en-US" dirty="0" smtClean="0"/>
              <a:t>Kendo Router</a:t>
            </a:r>
          </a:p>
          <a:p>
            <a:pPr lvl="1"/>
            <a:r>
              <a:rPr lang="en-US" dirty="0" smtClean="0"/>
              <a:t>Defining routes</a:t>
            </a:r>
          </a:p>
          <a:p>
            <a:pPr lvl="1"/>
            <a:r>
              <a:rPr lang="en-US" dirty="0" smtClean="0"/>
              <a:t>Routes with parameters</a:t>
            </a:r>
          </a:p>
          <a:p>
            <a:r>
              <a:rPr lang="en-US" dirty="0" smtClean="0"/>
              <a:t>Creating SPA apps with </a:t>
            </a:r>
            <a:r>
              <a:rPr lang="en-US" dirty="0" err="1" smtClean="0"/>
              <a:t>KendoUI</a:t>
            </a:r>
            <a:endParaRPr lang="en-US" dirty="0" smtClean="0"/>
          </a:p>
          <a:p>
            <a:pPr lvl="1"/>
            <a:r>
              <a:rPr lang="en-US" dirty="0" smtClean="0"/>
              <a:t>Creating Views and </a:t>
            </a:r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Defining routes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MVVM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 a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1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MVVM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KendoUI</a:t>
            </a:r>
            <a:r>
              <a:rPr lang="en-US" dirty="0" smtClean="0"/>
              <a:t> has a powerful MVVM framework</a:t>
            </a:r>
          </a:p>
          <a:p>
            <a:pPr lvl="1"/>
            <a:r>
              <a:rPr lang="en-US" dirty="0" smtClean="0"/>
              <a:t>Views – </a:t>
            </a:r>
            <a:r>
              <a:rPr lang="en-US" dirty="0" err="1" smtClean="0"/>
              <a:t>kendo.View</a:t>
            </a:r>
            <a:endParaRPr lang="en-US" dirty="0" smtClean="0"/>
          </a:p>
          <a:p>
            <a:pPr lvl="1"/>
            <a:r>
              <a:rPr lang="en-US" dirty="0" err="1" smtClean="0"/>
              <a:t>ViewModels</a:t>
            </a:r>
            <a:r>
              <a:rPr lang="en-US" dirty="0" smtClean="0"/>
              <a:t> – </a:t>
            </a:r>
            <a:r>
              <a:rPr lang="en-US" dirty="0" err="1" smtClean="0"/>
              <a:t>kendo.observable</a:t>
            </a:r>
            <a:endParaRPr lang="en-US" dirty="0"/>
          </a:p>
          <a:p>
            <a:pPr lvl="1"/>
            <a:r>
              <a:rPr lang="en-US" dirty="0" smtClean="0"/>
              <a:t>Kendo Views 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3494562"/>
            <a:ext cx="8077200" cy="2246769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layout = new </a:t>
            </a:r>
            <a:r>
              <a:rPr lang="en-US" dirty="0" err="1" smtClean="0"/>
              <a:t>kendo.Layout</a:t>
            </a:r>
            <a:r>
              <a:rPr lang="en-US" dirty="0" smtClean="0"/>
              <a:t>('…'),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viewModel</a:t>
            </a:r>
            <a:r>
              <a:rPr lang="en-US" dirty="0" smtClean="0"/>
              <a:t> = </a:t>
            </a:r>
            <a:r>
              <a:rPr lang="en-US" dirty="0" err="1" smtClean="0"/>
              <a:t>kendo.observable</a:t>
            </a:r>
            <a:r>
              <a:rPr lang="en-US" dirty="0" smtClean="0"/>
              <a:t>({</a:t>
            </a:r>
          </a:p>
          <a:p>
            <a:r>
              <a:rPr lang="en-US" dirty="0"/>
              <a:t> 	</a:t>
            </a:r>
            <a:r>
              <a:rPr lang="en-US" dirty="0" smtClean="0"/>
              <a:t> title: 'Welcome to the Online video player'</a:t>
            </a:r>
          </a:p>
          <a:p>
            <a:r>
              <a:rPr lang="en-US" dirty="0"/>
              <a:t> </a:t>
            </a:r>
            <a:r>
              <a:rPr lang="en-US" dirty="0" smtClean="0"/>
              <a:t>   }),</a:t>
            </a:r>
          </a:p>
          <a:p>
            <a:r>
              <a:rPr lang="en-US" dirty="0"/>
              <a:t> </a:t>
            </a:r>
            <a:r>
              <a:rPr lang="en-US" dirty="0" smtClean="0"/>
              <a:t>   view = new </a:t>
            </a:r>
            <a:r>
              <a:rPr lang="en-US" dirty="0" err="1" smtClean="0"/>
              <a:t>kendo.View</a:t>
            </a:r>
            <a:r>
              <a:rPr lang="en-US" dirty="0" smtClean="0"/>
              <a:t>('…', { model: </a:t>
            </a:r>
            <a:r>
              <a:rPr lang="en-US" dirty="0" err="1" smtClean="0"/>
              <a:t>viewModel</a:t>
            </a:r>
            <a:r>
              <a:rPr lang="en-US" dirty="0"/>
              <a:t>}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layout.render</a:t>
            </a:r>
            <a:r>
              <a:rPr lang="en-US" dirty="0" smtClean="0"/>
              <a:t>('#root');</a:t>
            </a:r>
          </a:p>
          <a:p>
            <a:r>
              <a:rPr lang="en-US" dirty="0" err="1" smtClean="0"/>
              <a:t>layout.showIn</a:t>
            </a:r>
            <a:r>
              <a:rPr lang="en-US" dirty="0" smtClean="0"/>
              <a:t>('#view', view);</a:t>
            </a:r>
          </a:p>
        </p:txBody>
      </p:sp>
    </p:spTree>
    <p:extLst>
      <p:ext uri="{BB962C8B-B14F-4D97-AF65-F5344CB8AC3E}">
        <p14:creationId xmlns:p14="http://schemas.microsoft.com/office/powerpoint/2010/main" val="112222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MVVM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7682" y="2396803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Kendo Router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471" y="3277648"/>
            <a:ext cx="8229600" cy="569120"/>
          </a:xfrm>
        </p:spPr>
        <p:txBody>
          <a:bodyPr/>
          <a:lstStyle/>
          <a:p>
            <a:r>
              <a:rPr lang="en-US" dirty="0" smtClean="0"/>
              <a:t>The creation of fake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36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878"/>
            <a:ext cx="8686800" cy="5783513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Routing is the way to create different pages in SPA apps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 pages are not real pages, but look like real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Different pages have different hash (#) suffix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Instead of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http://site.com/home.html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url</a:t>
            </a:r>
            <a:r>
              <a:rPr lang="en-US" dirty="0" smtClean="0"/>
              <a:t> is </a:t>
            </a:r>
            <a:br>
              <a:rPr lang="en-US" dirty="0" smtClean="0"/>
            </a:br>
            <a:r>
              <a:rPr lang="en-US" dirty="0" smtClean="0"/>
              <a:t>                     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http://site.com/index.html/#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home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Why use routes</a:t>
            </a:r>
            <a:r>
              <a:rPr lang="en-US" dirty="0" smtClean="0"/>
              <a:t>?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Routes present better end-user experience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 </a:t>
            </a:r>
            <a:r>
              <a:rPr lang="en-US" dirty="0" err="1" smtClean="0"/>
              <a:t>copy&amp;paste</a:t>
            </a:r>
            <a:r>
              <a:rPr lang="en-US" dirty="0" smtClean="0"/>
              <a:t> of an ULR works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 end-user has history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9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 router supports routing in </a:t>
            </a:r>
            <a:r>
              <a:rPr lang="en-US" dirty="0" err="1" smtClean="0"/>
              <a:t>KendoUI</a:t>
            </a:r>
            <a:r>
              <a:rPr lang="en-US" dirty="0" smtClean="0"/>
              <a:t> apps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Initialized 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kendo.Router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Routes are added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.route(string, callback)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Each route has a function callback, that is executed when the route is reached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Executed 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.start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3482" y="4116534"/>
            <a:ext cx="833865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router = new kendo.Router()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router.route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('/',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showHome);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router.route('/home', showHome);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router.route('/about', showAbout);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router.start();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6693">
            <a:off x="7410620" y="834707"/>
            <a:ext cx="1406205" cy="105465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smtClean="0"/>
              <a:t>Routes </a:t>
            </a:r>
            <a:r>
              <a:rPr lang="en-US" dirty="0" smtClean="0"/>
              <a:t>in </a:t>
            </a:r>
            <a:r>
              <a:rPr lang="en-US" dirty="0" err="1" smtClean="0"/>
              <a:t>KendoUI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42</TotalTime>
  <Words>326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</vt:lpstr>
      <vt:lpstr>Consolas</vt:lpstr>
      <vt:lpstr>Corbel</vt:lpstr>
      <vt:lpstr>Wingdings 2</vt:lpstr>
      <vt:lpstr>Telerik Academy theme</vt:lpstr>
      <vt:lpstr>KendoUI Routing and SPA</vt:lpstr>
      <vt:lpstr>Table of Contents</vt:lpstr>
      <vt:lpstr>Kendo MVVM</vt:lpstr>
      <vt:lpstr>Kendo MVVM</vt:lpstr>
      <vt:lpstr>Kendo MVVM</vt:lpstr>
      <vt:lpstr>Kendo Router</vt:lpstr>
      <vt:lpstr>Routing</vt:lpstr>
      <vt:lpstr>Kendo Router</vt:lpstr>
      <vt:lpstr>Routes in KendoUI</vt:lpstr>
      <vt:lpstr>Routing and SPA</vt:lpstr>
      <vt:lpstr>Homework</vt:lpstr>
      <vt:lpstr>Homework (2)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KendoUI Routing and SPA</dc:title>
  <dc:creator>Doncho Minkov</dc:creator>
  <cp:lastModifiedBy>Doncho Minkov</cp:lastModifiedBy>
  <cp:revision>40</cp:revision>
  <dcterms:created xsi:type="dcterms:W3CDTF">2014-03-24T12:59:37Z</dcterms:created>
  <dcterms:modified xsi:type="dcterms:W3CDTF">2014-04-01T07:46:35Z</dcterms:modified>
</cp:coreProperties>
</file>