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313" r:id="rId3"/>
    <p:sldId id="314" r:id="rId4"/>
    <p:sldId id="315" r:id="rId5"/>
    <p:sldId id="31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04AAA-59F5-4B14-9528-BC29175B4F0F}" type="datetimeFigureOut">
              <a:rPr lang="en-US" smtClean="0"/>
              <a:t>7/2/2014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F9E9D-DD9C-4A55-9774-3D55FD0E5B7A}" type="slidenum">
              <a:rPr lang="en-US" smtClean="0"/>
              <a:t>‹#›</a:t>
            </a:fld>
            <a:endParaRPr lang="en-US"/>
          </a:p>
        </p:txBody>
      </p:sp>
    </p:spTree>
    <p:extLst>
      <p:ext uri="{BB962C8B-B14F-4D97-AF65-F5344CB8AC3E}">
        <p14:creationId xmlns:p14="http://schemas.microsoft.com/office/powerpoint/2010/main" val="475809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989800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2702565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98670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616644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4080559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453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minkov.it/" TargetMode="External"/><Relationship Id="rId7" Type="http://schemas.openxmlformats.org/officeDocument/2006/relationships/image" Target="../media/image8.jpeg"/><Relationship Id="rId2" Type="http://schemas.openxmlformats.org/officeDocument/2006/relationships/hyperlink" Target="http://academy.telerik.com/"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OOP</a:t>
            </a:r>
            <a:endParaRPr lang="en-US" dirty="0"/>
          </a:p>
        </p:txBody>
      </p:sp>
      <p:sp>
        <p:nvSpPr>
          <p:cNvPr id="5" name="Subtitle 4"/>
          <p:cNvSpPr>
            <a:spLocks noGrp="1"/>
          </p:cNvSpPr>
          <p:nvPr>
            <p:ph type="subTitle" idx="1"/>
          </p:nvPr>
        </p:nvSpPr>
        <p:spPr/>
        <p:txBody>
          <a:bodyPr/>
          <a:lstStyle/>
          <a:p>
            <a:r>
              <a:rPr lang="en-US" dirty="0" smtClean="0"/>
              <a:t>The way of Object-oriented Ninja</a:t>
            </a:r>
            <a:endParaRPr lang="en-US" dirty="0"/>
          </a:p>
        </p:txBody>
      </p:sp>
      <p:sp>
        <p:nvSpPr>
          <p:cNvPr id="6" name="Text Placeholder 5"/>
          <p:cNvSpPr>
            <a:spLocks noGrp="1"/>
          </p:cNvSpPr>
          <p:nvPr>
            <p:ph type="body" sz="quarter" idx="10"/>
          </p:nvPr>
        </p:nvSpPr>
        <p:spPr/>
        <p:txBody>
          <a:bodyPr/>
          <a:lstStyle/>
          <a:p>
            <a:r>
              <a:rPr lang="en-US" dirty="0" smtClean="0"/>
              <a:t>Doncho Minkov</a:t>
            </a:r>
            <a:endParaRPr lang="en-US" dirty="0"/>
          </a:p>
        </p:txBody>
      </p:sp>
      <p:sp>
        <p:nvSpPr>
          <p:cNvPr id="7" name="Text Placeholder 6"/>
          <p:cNvSpPr>
            <a:spLocks noGrp="1"/>
          </p:cNvSpPr>
          <p:nvPr>
            <p:ph type="body" sz="quarter" idx="11"/>
          </p:nvPr>
        </p:nvSpPr>
        <p:spPr/>
        <p:txBody>
          <a:bodyPr/>
          <a:lstStyle/>
          <a:p>
            <a:r>
              <a:rPr lang="en-US" dirty="0" smtClean="0"/>
              <a:t>Telerik Software Academy</a:t>
            </a:r>
            <a:endParaRPr lang="en-US" dirty="0"/>
          </a:p>
        </p:txBody>
      </p:sp>
      <p:sp>
        <p:nvSpPr>
          <p:cNvPr id="8" name="Text Placeholder 7"/>
          <p:cNvSpPr>
            <a:spLocks noGrp="1"/>
          </p:cNvSpPr>
          <p:nvPr>
            <p:ph type="body" sz="quarter" idx="12"/>
          </p:nvPr>
        </p:nvSpPr>
        <p:spPr/>
        <p:txBody>
          <a:bodyPr/>
          <a:lstStyle/>
          <a:p>
            <a:r>
              <a:rPr lang="en-US" dirty="0" smtClean="0">
                <a:hlinkClick r:id="rId2"/>
              </a:rPr>
              <a:t>http://academy.telerik.com</a:t>
            </a:r>
            <a:r>
              <a:rPr lang="en-US" dirty="0" smtClean="0"/>
              <a:t> </a:t>
            </a:r>
            <a:endParaRPr lang="en-US" dirty="0"/>
          </a:p>
        </p:txBody>
      </p:sp>
      <p:sp>
        <p:nvSpPr>
          <p:cNvPr id="9" name="Text Placeholder 8"/>
          <p:cNvSpPr>
            <a:spLocks noGrp="1"/>
          </p:cNvSpPr>
          <p:nvPr>
            <p:ph type="body" sz="quarter" idx="13"/>
          </p:nvPr>
        </p:nvSpPr>
        <p:spPr/>
        <p:txBody>
          <a:bodyPr/>
          <a:lstStyle/>
          <a:p>
            <a:r>
              <a:rPr lang="en-US" dirty="0" smtClean="0"/>
              <a:t>Technical Trainer</a:t>
            </a:r>
            <a:endParaRPr lang="en-US" dirty="0"/>
          </a:p>
        </p:txBody>
      </p:sp>
      <p:sp>
        <p:nvSpPr>
          <p:cNvPr id="10" name="Text Placeholder 9"/>
          <p:cNvSpPr>
            <a:spLocks noGrp="1"/>
          </p:cNvSpPr>
          <p:nvPr>
            <p:ph type="body" sz="quarter" idx="14"/>
          </p:nvPr>
        </p:nvSpPr>
        <p:spPr/>
        <p:txBody>
          <a:bodyPr/>
          <a:lstStyle/>
          <a:p>
            <a:r>
              <a:rPr lang="en-US" dirty="0" smtClean="0">
                <a:hlinkClick r:id="rId3"/>
              </a:rPr>
              <a:t>http://minkov.it</a:t>
            </a:r>
            <a:endParaRPr lang="en-US" dirty="0"/>
          </a:p>
        </p:txBody>
      </p:sp>
      <p:pic>
        <p:nvPicPr>
          <p:cNvPr id="12" name="Picture 4" descr="http://www.berniecode.com/blog/wp-content/uploads/2007/03/visual-studio-javascript-debugging.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48744" y="229420"/>
            <a:ext cx="2412145" cy="1582733"/>
          </a:xfrm>
          <a:prstGeom prst="roundRect">
            <a:avLst>
              <a:gd name="adj" fmla="val 4501"/>
            </a:avLst>
          </a:prstGeom>
          <a:solidFill>
            <a:srgbClr val="FFFFFF">
              <a:shade val="85000"/>
            </a:srgbClr>
          </a:solidFill>
          <a:ln>
            <a:noFill/>
          </a:ln>
          <a:effectLst>
            <a:reflection blurRad="12700" stA="38000" endPos="28000" dist="5000" dir="5400000" sy="-100000" algn="bl" rotWithShape="0"/>
          </a:effectLst>
          <a:scene3d>
            <a:camera prst="perspectiveContrastingLeftFacing" fov="2700000">
              <a:rot lat="323880" lon="2628735" rev="21594000"/>
            </a:camera>
            <a:lightRig rig="threePt" dir="t"/>
          </a:scene3d>
        </p:spPr>
      </p:pic>
      <p:pic>
        <p:nvPicPr>
          <p:cNvPr id="13" name="Picture 6" descr="http://www.strictlyphp.com/blog/wp-content/uploads/2009/07/icon_javascript.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1529" y="1427796"/>
            <a:ext cx="709360" cy="709360"/>
          </a:xfrm>
          <a:prstGeom prst="rect">
            <a:avLst/>
          </a:prstGeom>
          <a:noFill/>
        </p:spPr>
      </p:pic>
      <p:pic>
        <p:nvPicPr>
          <p:cNvPr id="14" name="Picture 8" descr="http://www.lnl.infn.it/~epics/WikiDumps/localhost/160px-javascript_icon.svg.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899619">
            <a:off x="3600812" y="4519552"/>
            <a:ext cx="1156391" cy="1156392"/>
          </a:xfrm>
          <a:prstGeom prst="rect">
            <a:avLst/>
          </a:prstGeom>
          <a:noFill/>
          <a:scene3d>
            <a:camera prst="perspectiveContrastingRightFacing" fov="3900000">
              <a:rot lat="1096793" lon="21059336" rev="21486019"/>
            </a:camera>
            <a:lightRig rig="threePt" dir="t"/>
          </a:scene3d>
        </p:spPr>
      </p:pic>
      <p:pic>
        <p:nvPicPr>
          <p:cNvPr id="16" name="Picture 4" descr="http://4.bp.blogspot.com/_Fyl1dFhmZf4/S-mjvhNO96I/AAAAAAAAATU/ZB_LbexAHYk/s320/javascript_logo.jp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686050" y="228429"/>
            <a:ext cx="2500817" cy="1583725"/>
          </a:xfrm>
          <a:prstGeom prst="roundRect">
            <a:avLst>
              <a:gd name="adj" fmla="val 4193"/>
            </a:avLst>
          </a:prstGeom>
          <a:noFill/>
          <a:extLst>
            <a:ext uri="{909E8E84-426E-40DD-AFC4-6F175D3DCCD1}">
              <a14:hiddenFill xmlns:a14="http://schemas.microsoft.com/office/drawing/2010/main">
                <a:solidFill>
                  <a:srgbClr val="FFFFFF"/>
                </a:solidFill>
              </a14:hiddenFill>
            </a:ext>
          </a:extLst>
        </p:spPr>
      </p:pic>
      <p:pic>
        <p:nvPicPr>
          <p:cNvPr id="17" name="Picture 6" descr="http://fforw.de/ffjs/image/logo.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18563" y="2072843"/>
            <a:ext cx="1771650" cy="1771650"/>
          </a:xfrm>
          <a:prstGeom prst="rect">
            <a:avLst/>
          </a:prstGeom>
          <a:noFill/>
          <a:effectLst>
            <a:glow rad="101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val="2214337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a:t>Write a hierarchy of classes to simulate </a:t>
            </a:r>
            <a:r>
              <a:rPr lang="en-US" sz="2800" dirty="0" smtClean="0"/>
              <a:t>vehicles</a:t>
            </a:r>
            <a:endParaRPr lang="en-US" sz="2800" dirty="0"/>
          </a:p>
          <a:p>
            <a:pPr lvl="1"/>
            <a:r>
              <a:rPr lang="en-US" sz="2600" dirty="0" smtClean="0"/>
              <a:t>All </a:t>
            </a:r>
            <a:r>
              <a:rPr lang="en-US" sz="2600" dirty="0"/>
              <a:t>vehicles should have speed and propulsion units (things which make them move) and a Accelerate method, which should update their speed by summing it with the acceleration of their propulsion </a:t>
            </a:r>
            <a:r>
              <a:rPr lang="en-US" sz="2600" dirty="0" smtClean="0"/>
              <a:t>units</a:t>
            </a:r>
            <a:endParaRPr lang="en-US" sz="2600" dirty="0"/>
          </a:p>
          <a:p>
            <a:pPr lvl="1"/>
            <a:r>
              <a:rPr lang="en-US" sz="2600" dirty="0" smtClean="0"/>
              <a:t>Each </a:t>
            </a:r>
            <a:r>
              <a:rPr lang="en-US" sz="2600" dirty="0"/>
              <a:t>propulsion unit can produce acceleration (change in speed). There should be three types of propulsion units - wheels, propelling nozzles and </a:t>
            </a:r>
            <a:r>
              <a:rPr lang="en-US" sz="2600" dirty="0" smtClean="0"/>
              <a:t>propellers</a:t>
            </a:r>
          </a:p>
          <a:p>
            <a:pPr lvl="1"/>
            <a:r>
              <a:rPr lang="en-US" sz="2800" dirty="0"/>
              <a:t>A wheel should have a radius and the acceleration it produces should be equal to its </a:t>
            </a:r>
            <a:r>
              <a:rPr lang="en-US" sz="2800" dirty="0" smtClean="0"/>
              <a:t>perimeter</a:t>
            </a:r>
            <a:endParaRPr lang="en-US" sz="2800" dirty="0"/>
          </a:p>
        </p:txBody>
      </p:sp>
    </p:spTree>
    <p:extLst>
      <p:ext uri="{BB962C8B-B14F-4D97-AF65-F5344CB8AC3E}">
        <p14:creationId xmlns:p14="http://schemas.microsoft.com/office/powerpoint/2010/main" val="240911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a:xfrm>
            <a:off x="228600" y="694597"/>
            <a:ext cx="8686800" cy="5791200"/>
          </a:xfrm>
        </p:spPr>
        <p:txBody>
          <a:bodyPr/>
          <a:lstStyle/>
          <a:p>
            <a:pPr marL="404813" indent="-404813">
              <a:lnSpc>
                <a:spcPct val="90000"/>
              </a:lnSpc>
              <a:buFont typeface="+mj-lt"/>
              <a:buAutoNum type="arabicPeriod"/>
            </a:pPr>
            <a:r>
              <a:rPr lang="en-US" sz="2800" dirty="0" smtClean="0"/>
              <a:t>(cont.) Write </a:t>
            </a:r>
            <a:r>
              <a:rPr lang="en-US" sz="2800" dirty="0"/>
              <a:t>a hierarchy of classes to simulate vehicles</a:t>
            </a:r>
          </a:p>
          <a:p>
            <a:pPr lvl="1">
              <a:lnSpc>
                <a:spcPct val="100000"/>
              </a:lnSpc>
              <a:spcBef>
                <a:spcPts val="300"/>
              </a:spcBef>
            </a:pPr>
            <a:r>
              <a:rPr lang="en-US" sz="2600" dirty="0" smtClean="0"/>
              <a:t>A </a:t>
            </a:r>
            <a:r>
              <a:rPr lang="en-US" sz="2600" dirty="0"/>
              <a:t>propelling nozzle should have power and an afterburner switch. The acceleration the nozzle should produce as much acceleration as it has power, but if the afterburner is on it should produce double acceleration.</a:t>
            </a:r>
          </a:p>
          <a:p>
            <a:pPr lvl="1">
              <a:lnSpc>
                <a:spcPct val="100000"/>
              </a:lnSpc>
              <a:spcBef>
                <a:spcPts val="300"/>
              </a:spcBef>
            </a:pPr>
            <a:r>
              <a:rPr lang="en-US" sz="2600" dirty="0"/>
              <a:t>A propeller should have a number of fins and a spin direction. The acceleration a propeller produces should by default be equal to the number of fins it has. The spin direction should be clockwise and counter-clockwise. If the spin direction is counter-clockwise, the acceleration the propeller produces should be negative, if the spin direction is clockwise, the acceleration should be positive</a:t>
            </a:r>
            <a:r>
              <a:rPr lang="en-US" sz="2600" dirty="0" smtClean="0"/>
              <a:t>.</a:t>
            </a:r>
            <a:endParaRPr lang="en-US" sz="2600" dirty="0"/>
          </a:p>
        </p:txBody>
      </p:sp>
    </p:spTree>
    <p:extLst>
      <p:ext uri="{BB962C8B-B14F-4D97-AF65-F5344CB8AC3E}">
        <p14:creationId xmlns:p14="http://schemas.microsoft.com/office/powerpoint/2010/main" val="80688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There </a:t>
            </a:r>
            <a:r>
              <a:rPr lang="en-US" sz="2600" dirty="0"/>
              <a:t>should be land, air and water vehicles. Land vehicles should have 4 wheels, air vehicles should have 1 propelling nozzles and water vehicles should have a customizable number of propellers (passed in the constructor). </a:t>
            </a:r>
          </a:p>
          <a:p>
            <a:pPr lvl="1">
              <a:lnSpc>
                <a:spcPct val="100000"/>
              </a:lnSpc>
            </a:pPr>
            <a:r>
              <a:rPr lang="en-US" sz="2600" dirty="0"/>
              <a:t>Air vehicles should have the ability to switch on/off their afterburners.</a:t>
            </a:r>
          </a:p>
          <a:p>
            <a:pPr lvl="1">
              <a:lnSpc>
                <a:spcPct val="100000"/>
              </a:lnSpc>
            </a:pPr>
            <a:r>
              <a:rPr lang="en-US" sz="2600" dirty="0"/>
              <a:t>Water vehicles should have the ability to change the spin direction of their propellers</a:t>
            </a:r>
            <a:r>
              <a:rPr lang="en-US" sz="2600" dirty="0" smtClean="0"/>
              <a:t>.</a:t>
            </a:r>
            <a:endParaRPr lang="en-US" sz="2600" dirty="0"/>
          </a:p>
        </p:txBody>
      </p:sp>
    </p:spTree>
    <p:extLst>
      <p:ext uri="{BB962C8B-B14F-4D97-AF65-F5344CB8AC3E}">
        <p14:creationId xmlns:p14="http://schemas.microsoft.com/office/powerpoint/2010/main" val="99482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(4)</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Implement </a:t>
            </a:r>
            <a:r>
              <a:rPr lang="en-US" sz="2600" dirty="0"/>
              <a:t>one additional amphibious vehicle. It should both have a propeller (so it can move </a:t>
            </a:r>
            <a:r>
              <a:rPr lang="en-US" sz="2600" dirty="0" smtClean="0"/>
              <a:t>on water</a:t>
            </a:r>
            <a:r>
              <a:rPr lang="en-US" sz="2600" dirty="0"/>
              <a:t>) and wheels (so it can move on land). The amphibious vehicle should be able to switch between land and water mode and it's speed property and Accelerate method should respectively depend on its wheels in the first case and on its propeller in the second </a:t>
            </a:r>
            <a:r>
              <a:rPr lang="en-US" sz="2600" dirty="0" smtClean="0"/>
              <a:t>case</a:t>
            </a:r>
            <a:endParaRPr lang="en-US" sz="2600" dirty="0"/>
          </a:p>
        </p:txBody>
      </p:sp>
    </p:spTree>
    <p:extLst>
      <p:ext uri="{BB962C8B-B14F-4D97-AF65-F5344CB8AC3E}">
        <p14:creationId xmlns:p14="http://schemas.microsoft.com/office/powerpoint/2010/main" val="1419367221"/>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1218</TotalTime>
  <Words>393</Words>
  <Application>Microsoft Office PowerPoint</Application>
  <PresentationFormat>On-screen Show (4:3)</PresentationFormat>
  <Paragraphs>24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Cambria</vt:lpstr>
      <vt:lpstr>Consolas</vt:lpstr>
      <vt:lpstr>Corbel</vt:lpstr>
      <vt:lpstr>Wingdings 2</vt:lpstr>
      <vt:lpstr>Telerik Academy</vt:lpstr>
      <vt:lpstr>JavaScript OOP</vt:lpstr>
      <vt:lpstr>Homework</vt:lpstr>
      <vt:lpstr>Homework (2)</vt:lpstr>
      <vt:lpstr>Homework (3)</vt:lpstr>
      <vt:lpstr>Homework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OOP</dc:title>
  <dc:creator>Doncho Minkov</dc:creator>
  <cp:lastModifiedBy>Martin Nikolov</cp:lastModifiedBy>
  <cp:revision>700</cp:revision>
  <dcterms:created xsi:type="dcterms:W3CDTF">2013-04-02T06:47:44Z</dcterms:created>
  <dcterms:modified xsi:type="dcterms:W3CDTF">2014-07-02T15:46:50Z</dcterms:modified>
</cp:coreProperties>
</file>