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6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4884</TotalTime>
  <Words>1722</Words>
  <Application>Microsoft Office PowerPoint</Application>
  <PresentationFormat>On-screen Show (4:3)</PresentationFormat>
  <Paragraphs>263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Bressan</cp:lastModifiedBy>
  <cp:revision>632</cp:revision>
  <dcterms:created xsi:type="dcterms:W3CDTF">2013-03-13T10:52:48Z</dcterms:created>
  <dcterms:modified xsi:type="dcterms:W3CDTF">2014-02-05T13:55:30Z</dcterms:modified>
</cp:coreProperties>
</file>