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" initials="kj" lastIdx="1" clrIdx="0">
    <p:extLst>
      <p:ext uri="{19B8F6BF-5375-455C-9EA6-DF929625EA0E}">
        <p15:presenceInfo xmlns:p15="http://schemas.microsoft.com/office/powerpoint/2012/main" userId="k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C1B4-AD0A-4EFF-B86C-4E0DD4831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B624F-6EFF-4B46-A996-C6A6A9005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5B67-99AF-44B0-88A8-965E9A77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9077-2E20-4B04-AF41-465BEBB2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A554-841D-4319-A55B-648840F4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474E-5FD3-484F-B9B2-BD4EEC36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6733E-EEDF-42B0-B6EA-D1951E5B4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8AC6B-078A-4F2B-AA63-1AB10EEC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25F48-959A-447F-851E-B3BEA0E2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5081-B15C-4B15-8D21-6DBF82EF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7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B7468-8B56-4D32-A2CB-53422EECE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0C701-9EE8-4096-B382-D6EA7E108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7C4E-C363-4651-978F-9D24745B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1AA0-07B9-400B-999D-B472BB9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9533-42C7-4E70-BBC8-50FBC468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4ADE-BE02-4CF8-9318-6C7923BB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264F-7651-4B6F-BD89-A439F09A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B80B-7ED4-48EC-8ED4-7741A0C4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4974-C2EB-4BF8-9046-E0C290B0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DA2C-5E2C-4A19-81F5-68F97A24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39F9-37F1-4BC2-9A1C-391EA6E1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EF25-4D83-4772-95E2-A44FA94DF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0C61-6576-47C1-86A6-1EA2A0BA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B2BA-FF22-4D55-8916-D840C429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2A3C-6BE1-4FC2-B4E3-F8D6E788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23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EBF6-1A6A-48F0-A1C3-3D91BB75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2B7A-2FBF-484E-90AF-2CDC65773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DB41C-21E8-49AF-BED4-DC2A9F21E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99DDD-B65D-402D-9FB0-9E56D75F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1D18D-C110-46E1-8DE2-8D6DB09D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059F-F5D6-401E-B8A0-3EE90594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0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647D-4D4E-4EBF-B07A-618846C6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AAC6C-1E62-4C77-84D0-4ED34F900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6E7A9-E7D1-4CFF-B2D5-D65E6F09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23BDA-B6BA-4324-8C69-921FD9C4F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4F7ED-1E2D-4A7B-8610-973E06585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AF741-9042-446B-9F2E-2AAB6261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2CF3C-CE60-428C-AB9A-8F7FCA7C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F0552-D937-471E-A008-A5F950D5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46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B899-9520-4DBC-ABF2-15A4254B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8BF1F-3FFC-49DF-9FEB-10158CE5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2806-679E-44B0-869E-468C13B0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51EC8-0355-4699-B2AE-43D5FBDE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6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997DF-9FD4-438B-8C05-09FF6392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B9939-45B7-4318-A823-D445D524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9C5E8-7BA2-4D17-A54E-A45120AD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38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B5CF-6911-4034-AA15-33524B72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6922-CE00-43BB-961B-39310B6F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48D98-273A-436F-BB27-947194E5A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10BED-648E-4B01-8938-3767B298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0885F-DB48-4983-9394-C747554F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0465D-3496-46C2-8C44-25B60212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3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DA5A-34B2-40C8-9C15-112B9537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DCEC6-A45C-451F-8829-C70AB9034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C7A9-389F-4B4B-9062-9E5422FFA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29A6A-4167-4968-8A2B-D84C8D22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AC098-894A-434F-AE74-9BB0B205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7B000-1380-4206-A70D-C2A893B0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60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6CCB7-7BF0-499C-829A-6D107717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32AB-3583-4013-A1FF-E4813CB6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82D8-094E-4B3E-AFC9-F5D753B54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172-2A41-49BF-8AD9-CEA81F741406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5C8C9-7C44-4C8B-9C06-A4C1DDAF6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8F27-08D6-4868-A8A4-0A41A9303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8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0357EBB-E928-402F-BBAD-23DCC9F8BE0A}"/>
              </a:ext>
            </a:extLst>
          </p:cNvPr>
          <p:cNvGrpSpPr/>
          <p:nvPr/>
        </p:nvGrpSpPr>
        <p:grpSpPr>
          <a:xfrm>
            <a:off x="7096125" y="1377950"/>
            <a:ext cx="2746728" cy="2330450"/>
            <a:chOff x="7096125" y="1377950"/>
            <a:chExt cx="2746728" cy="23304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38AFA4-A021-4280-9690-27F6D119101F}"/>
                </a:ext>
              </a:extLst>
            </p:cNvPr>
            <p:cNvSpPr/>
            <p:nvPr/>
          </p:nvSpPr>
          <p:spPr>
            <a:xfrm>
              <a:off x="7096125" y="3046968"/>
              <a:ext cx="2746728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C7E3C7F9-9247-4D61-9F9C-724B99789C4A}"/>
                </a:ext>
              </a:extLst>
            </p:cNvPr>
            <p:cNvSpPr/>
            <p:nvPr/>
          </p:nvSpPr>
          <p:spPr>
            <a:xfrm>
              <a:off x="7870825" y="1377950"/>
              <a:ext cx="1972028" cy="685800"/>
            </a:xfrm>
            <a:prstGeom prst="wedgeRectCallout">
              <a:avLst>
                <a:gd name="adj1" fmla="val -33126"/>
                <a:gd name="adj2" fmla="val 19489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Version number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10B9CD-5770-43A0-B9ED-63B94FF7C6FE}"/>
              </a:ext>
            </a:extLst>
          </p:cNvPr>
          <p:cNvGrpSpPr/>
          <p:nvPr/>
        </p:nvGrpSpPr>
        <p:grpSpPr>
          <a:xfrm>
            <a:off x="4292600" y="1377950"/>
            <a:ext cx="2746728" cy="2330450"/>
            <a:chOff x="4292600" y="1377950"/>
            <a:chExt cx="2746728" cy="23304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5F74EF-F4B0-4D9F-8400-D915AE3FCC99}"/>
                </a:ext>
              </a:extLst>
            </p:cNvPr>
            <p:cNvSpPr/>
            <p:nvPr/>
          </p:nvSpPr>
          <p:spPr>
            <a:xfrm>
              <a:off x="4292600" y="3046968"/>
              <a:ext cx="2476500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1296CB72-9DD6-4E39-8F2B-03DBD3436791}"/>
                </a:ext>
              </a:extLst>
            </p:cNvPr>
            <p:cNvSpPr/>
            <p:nvPr/>
          </p:nvSpPr>
          <p:spPr>
            <a:xfrm>
              <a:off x="5067300" y="1377950"/>
              <a:ext cx="1972028" cy="685800"/>
            </a:xfrm>
            <a:prstGeom prst="wedgeRectCallout">
              <a:avLst>
                <a:gd name="adj1" fmla="val -33126"/>
                <a:gd name="adj2" fmla="val 19489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Package name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1966BF-1AF7-4D85-B320-FCCE635FFC85}"/>
              </a:ext>
            </a:extLst>
          </p:cNvPr>
          <p:cNvGrpSpPr/>
          <p:nvPr/>
        </p:nvGrpSpPr>
        <p:grpSpPr>
          <a:xfrm>
            <a:off x="1695450" y="1390650"/>
            <a:ext cx="2686050" cy="2330450"/>
            <a:chOff x="1695450" y="1390650"/>
            <a:chExt cx="2686050" cy="23304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5AE54D-F676-48E0-B8E3-B17F82922141}"/>
                </a:ext>
              </a:extLst>
            </p:cNvPr>
            <p:cNvSpPr/>
            <p:nvPr/>
          </p:nvSpPr>
          <p:spPr>
            <a:xfrm>
              <a:off x="1695450" y="3059668"/>
              <a:ext cx="2400300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58C232D8-7CC6-47AD-A412-1D5C410BDFF9}"/>
                </a:ext>
              </a:extLst>
            </p:cNvPr>
            <p:cNvSpPr/>
            <p:nvPr/>
          </p:nvSpPr>
          <p:spPr>
            <a:xfrm>
              <a:off x="2470150" y="1390650"/>
              <a:ext cx="1911350" cy="685800"/>
            </a:xfrm>
            <a:prstGeom prst="wedgeRectCallout">
              <a:avLst>
                <a:gd name="adj1" fmla="val -33126"/>
                <a:gd name="adj2" fmla="val 19489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Group name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610FA6-97FD-42A8-A8C9-EDED31743AEC}"/>
              </a:ext>
            </a:extLst>
          </p:cNvPr>
          <p:cNvSpPr txBox="1"/>
          <p:nvPr/>
        </p:nvSpPr>
        <p:spPr>
          <a:xfrm>
            <a:off x="1834795" y="3059668"/>
            <a:ext cx="8888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aplteam-Laguntza-5.0.0+123</a:t>
            </a:r>
          </a:p>
        </p:txBody>
      </p:sp>
    </p:spTree>
    <p:extLst>
      <p:ext uri="{BB962C8B-B14F-4D97-AF65-F5344CB8AC3E}">
        <p14:creationId xmlns:p14="http://schemas.microsoft.com/office/powerpoint/2010/main" val="1669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5C4A69B-2D73-4622-9158-AC4DB06948FA}"/>
              </a:ext>
            </a:extLst>
          </p:cNvPr>
          <p:cNvGrpSpPr/>
          <p:nvPr/>
        </p:nvGrpSpPr>
        <p:grpSpPr>
          <a:xfrm>
            <a:off x="8265047" y="1778000"/>
            <a:ext cx="2324453" cy="1943100"/>
            <a:chOff x="8265047" y="1778000"/>
            <a:chExt cx="2324453" cy="1943100"/>
          </a:xfrm>
        </p:grpSpPr>
        <p:sp>
          <p:nvSpPr>
            <p:cNvPr id="29" name="Speech Bubble: Rectangle 28">
              <a:extLst>
                <a:ext uri="{FF2B5EF4-FFF2-40B4-BE49-F238E27FC236}">
                  <a16:creationId xmlns:a16="http://schemas.microsoft.com/office/drawing/2014/main" id="{304BD732-5C22-4D75-B6AF-12CEBB687A5F}"/>
                </a:ext>
              </a:extLst>
            </p:cNvPr>
            <p:cNvSpPr/>
            <p:nvPr/>
          </p:nvSpPr>
          <p:spPr>
            <a:xfrm>
              <a:off x="8617472" y="1778000"/>
              <a:ext cx="1972028" cy="685800"/>
            </a:xfrm>
            <a:prstGeom prst="wedgeRectCallout">
              <a:avLst>
                <a:gd name="adj1" fmla="val -56632"/>
                <a:gd name="adj2" fmla="val 13563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Patch number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9CC02D-D537-4A1D-A1B5-AAD99AD0206E}"/>
                </a:ext>
              </a:extLst>
            </p:cNvPr>
            <p:cNvSpPr/>
            <p:nvPr/>
          </p:nvSpPr>
          <p:spPr>
            <a:xfrm>
              <a:off x="8265047" y="3059668"/>
              <a:ext cx="352425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A4AEA75-C01C-4692-9AAF-8C9A07738828}"/>
              </a:ext>
            </a:extLst>
          </p:cNvPr>
          <p:cNvGrpSpPr/>
          <p:nvPr/>
        </p:nvGrpSpPr>
        <p:grpSpPr>
          <a:xfrm>
            <a:off x="5708297" y="1758950"/>
            <a:ext cx="2324453" cy="1962150"/>
            <a:chOff x="5708297" y="1758950"/>
            <a:chExt cx="2324453" cy="19621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6FF0DC-DD82-45E6-9741-4A19D6D3E93A}"/>
                </a:ext>
              </a:extLst>
            </p:cNvPr>
            <p:cNvSpPr/>
            <p:nvPr/>
          </p:nvSpPr>
          <p:spPr>
            <a:xfrm>
              <a:off x="7680325" y="3059668"/>
              <a:ext cx="352425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Speech Bubble: Rectangle 26">
              <a:extLst>
                <a:ext uri="{FF2B5EF4-FFF2-40B4-BE49-F238E27FC236}">
                  <a16:creationId xmlns:a16="http://schemas.microsoft.com/office/drawing/2014/main" id="{B12D5D98-1BF2-4681-AD96-3BF77F8D8972}"/>
                </a:ext>
              </a:extLst>
            </p:cNvPr>
            <p:cNvSpPr/>
            <p:nvPr/>
          </p:nvSpPr>
          <p:spPr>
            <a:xfrm>
              <a:off x="5708297" y="1758950"/>
              <a:ext cx="1972028" cy="685800"/>
            </a:xfrm>
            <a:prstGeom prst="wedgeRectCallout">
              <a:avLst>
                <a:gd name="adj1" fmla="val 53171"/>
                <a:gd name="adj2" fmla="val 13656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Minor number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901ABE4-1A9F-4E0E-9124-25D3905390AE}"/>
              </a:ext>
            </a:extLst>
          </p:cNvPr>
          <p:cNvGrpSpPr/>
          <p:nvPr/>
        </p:nvGrpSpPr>
        <p:grpSpPr>
          <a:xfrm>
            <a:off x="5527322" y="3059668"/>
            <a:ext cx="1972028" cy="2325132"/>
            <a:chOff x="5527322" y="3059668"/>
            <a:chExt cx="1972028" cy="23251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42CFDB-73F0-4965-AFD4-FCB2040CA287}"/>
                </a:ext>
              </a:extLst>
            </p:cNvPr>
            <p:cNvSpPr/>
            <p:nvPr/>
          </p:nvSpPr>
          <p:spPr>
            <a:xfrm>
              <a:off x="7096125" y="3059668"/>
              <a:ext cx="352425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Speech Bubble: Rectangle 24">
              <a:extLst>
                <a:ext uri="{FF2B5EF4-FFF2-40B4-BE49-F238E27FC236}">
                  <a16:creationId xmlns:a16="http://schemas.microsoft.com/office/drawing/2014/main" id="{71F07025-3298-43E2-AC5E-B29B4C223F42}"/>
                </a:ext>
              </a:extLst>
            </p:cNvPr>
            <p:cNvSpPr/>
            <p:nvPr/>
          </p:nvSpPr>
          <p:spPr>
            <a:xfrm>
              <a:off x="5527322" y="4699000"/>
              <a:ext cx="1972028" cy="685800"/>
            </a:xfrm>
            <a:prstGeom prst="wedgeRectCallout">
              <a:avLst>
                <a:gd name="adj1" fmla="val 38681"/>
                <a:gd name="adj2" fmla="val -19121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Major number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D39C99-F4E7-4EFE-9AAA-72D04C258FCA}"/>
              </a:ext>
            </a:extLst>
          </p:cNvPr>
          <p:cNvGrpSpPr/>
          <p:nvPr/>
        </p:nvGrpSpPr>
        <p:grpSpPr>
          <a:xfrm>
            <a:off x="8889196" y="3059668"/>
            <a:ext cx="1972028" cy="2072104"/>
            <a:chOff x="8889196" y="3059668"/>
            <a:chExt cx="1972028" cy="2072104"/>
          </a:xfrm>
        </p:grpSpPr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EE3B4ED4-AE4C-46B4-BBAC-71AADAF9A359}"/>
                </a:ext>
              </a:extLst>
            </p:cNvPr>
            <p:cNvSpPr/>
            <p:nvPr/>
          </p:nvSpPr>
          <p:spPr>
            <a:xfrm>
              <a:off x="8889196" y="4338994"/>
              <a:ext cx="1972028" cy="792778"/>
            </a:xfrm>
            <a:prstGeom prst="wedgeRectCallout">
              <a:avLst>
                <a:gd name="adj1" fmla="val -22822"/>
                <a:gd name="adj2" fmla="val -1273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Build</a:t>
              </a:r>
              <a:r>
                <a:rPr lang="en-GB" dirty="0"/>
                <a:t> </a:t>
              </a:r>
              <a:r>
                <a:rPr lang="en-GB" dirty="0">
                  <a:solidFill>
                    <a:schemeClr val="tx1"/>
                  </a:solidFill>
                </a:rPr>
                <a:t>number (optional)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4382E9-6094-444E-B530-10DAC5A332EC}"/>
                </a:ext>
              </a:extLst>
            </p:cNvPr>
            <p:cNvSpPr/>
            <p:nvPr/>
          </p:nvSpPr>
          <p:spPr>
            <a:xfrm>
              <a:off x="8909311" y="3059668"/>
              <a:ext cx="1009389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610FA6-97FD-42A8-A8C9-EDED31743AEC}"/>
              </a:ext>
            </a:extLst>
          </p:cNvPr>
          <p:cNvSpPr txBox="1"/>
          <p:nvPr/>
        </p:nvSpPr>
        <p:spPr>
          <a:xfrm>
            <a:off x="1834795" y="3059668"/>
            <a:ext cx="8888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aplteam-Laguntza-5.0.0+123</a:t>
            </a:r>
          </a:p>
        </p:txBody>
      </p:sp>
    </p:spTree>
    <p:extLst>
      <p:ext uri="{BB962C8B-B14F-4D97-AF65-F5344CB8AC3E}">
        <p14:creationId xmlns:p14="http://schemas.microsoft.com/office/powerpoint/2010/main" val="5153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45E8FD-CF01-47E7-936A-4148124E3681}"/>
              </a:ext>
            </a:extLst>
          </p:cNvPr>
          <p:cNvGrpSpPr/>
          <p:nvPr/>
        </p:nvGrpSpPr>
        <p:grpSpPr>
          <a:xfrm>
            <a:off x="8265047" y="1550737"/>
            <a:ext cx="2324453" cy="2170363"/>
            <a:chOff x="8265047" y="1550737"/>
            <a:chExt cx="2324453" cy="2170363"/>
          </a:xfrm>
        </p:grpSpPr>
        <p:sp>
          <p:nvSpPr>
            <p:cNvPr id="29" name="Speech Bubble: Rectangle 28">
              <a:extLst>
                <a:ext uri="{FF2B5EF4-FFF2-40B4-BE49-F238E27FC236}">
                  <a16:creationId xmlns:a16="http://schemas.microsoft.com/office/drawing/2014/main" id="{304BD732-5C22-4D75-B6AF-12CEBB687A5F}"/>
                </a:ext>
              </a:extLst>
            </p:cNvPr>
            <p:cNvSpPr/>
            <p:nvPr/>
          </p:nvSpPr>
          <p:spPr>
            <a:xfrm>
              <a:off x="8617472" y="1550737"/>
              <a:ext cx="1972028" cy="913063"/>
            </a:xfrm>
            <a:prstGeom prst="wedgeRectCallout">
              <a:avLst>
                <a:gd name="adj1" fmla="val -49582"/>
                <a:gd name="adj2" fmla="val 11455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Incremented Patch numbers indicate bug fixes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9CC02D-D537-4A1D-A1B5-AAD99AD0206E}"/>
                </a:ext>
              </a:extLst>
            </p:cNvPr>
            <p:cNvSpPr/>
            <p:nvPr/>
          </p:nvSpPr>
          <p:spPr>
            <a:xfrm>
              <a:off x="8265047" y="3059668"/>
              <a:ext cx="352425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36A864-C08C-4AC2-AB04-379F0D3D389F}"/>
              </a:ext>
            </a:extLst>
          </p:cNvPr>
          <p:cNvGrpSpPr/>
          <p:nvPr/>
        </p:nvGrpSpPr>
        <p:grpSpPr>
          <a:xfrm>
            <a:off x="5708297" y="1550737"/>
            <a:ext cx="2324453" cy="2170363"/>
            <a:chOff x="5708297" y="1550737"/>
            <a:chExt cx="2324453" cy="21703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6FF0DC-DD82-45E6-9741-4A19D6D3E93A}"/>
                </a:ext>
              </a:extLst>
            </p:cNvPr>
            <p:cNvSpPr/>
            <p:nvPr/>
          </p:nvSpPr>
          <p:spPr>
            <a:xfrm>
              <a:off x="7680325" y="3059668"/>
              <a:ext cx="352425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Speech Bubble: Rectangle 26">
              <a:extLst>
                <a:ext uri="{FF2B5EF4-FFF2-40B4-BE49-F238E27FC236}">
                  <a16:creationId xmlns:a16="http://schemas.microsoft.com/office/drawing/2014/main" id="{B12D5D98-1BF2-4681-AD96-3BF77F8D8972}"/>
                </a:ext>
              </a:extLst>
            </p:cNvPr>
            <p:cNvSpPr/>
            <p:nvPr/>
          </p:nvSpPr>
          <p:spPr>
            <a:xfrm>
              <a:off x="5708297" y="1550737"/>
              <a:ext cx="1972028" cy="1165725"/>
            </a:xfrm>
            <a:prstGeom prst="wedgeRectCallout">
              <a:avLst>
                <a:gd name="adj1" fmla="val 49646"/>
                <a:gd name="adj2" fmla="val 8807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Incremented Minor numbers indicate added functionality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5D0CF0-191F-4EA8-A245-EFCCF930FFDD}"/>
              </a:ext>
            </a:extLst>
          </p:cNvPr>
          <p:cNvGrpSpPr/>
          <p:nvPr/>
        </p:nvGrpSpPr>
        <p:grpSpPr>
          <a:xfrm>
            <a:off x="4352758" y="3059668"/>
            <a:ext cx="3146592" cy="2325132"/>
            <a:chOff x="4352758" y="3059668"/>
            <a:chExt cx="3146592" cy="23251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42CFDB-73F0-4965-AFD4-FCB2040CA287}"/>
                </a:ext>
              </a:extLst>
            </p:cNvPr>
            <p:cNvSpPr/>
            <p:nvPr/>
          </p:nvSpPr>
          <p:spPr>
            <a:xfrm>
              <a:off x="7065867" y="3059668"/>
              <a:ext cx="352425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Speech Bubble: Rectangle 24">
              <a:extLst>
                <a:ext uri="{FF2B5EF4-FFF2-40B4-BE49-F238E27FC236}">
                  <a16:creationId xmlns:a16="http://schemas.microsoft.com/office/drawing/2014/main" id="{71F07025-3298-43E2-AC5E-B29B4C223F42}"/>
                </a:ext>
              </a:extLst>
            </p:cNvPr>
            <p:cNvSpPr/>
            <p:nvPr/>
          </p:nvSpPr>
          <p:spPr>
            <a:xfrm>
              <a:off x="4352758" y="4699000"/>
              <a:ext cx="3146592" cy="685800"/>
            </a:xfrm>
            <a:prstGeom prst="wedgeRectCallout">
              <a:avLst>
                <a:gd name="adj1" fmla="val 38681"/>
                <a:gd name="adj2" fmla="val -19121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Different Major numbers guarantee incompatibility!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610FA6-97FD-42A8-A8C9-EDED31743AEC}"/>
              </a:ext>
            </a:extLst>
          </p:cNvPr>
          <p:cNvSpPr txBox="1"/>
          <p:nvPr/>
        </p:nvSpPr>
        <p:spPr>
          <a:xfrm>
            <a:off x="1834795" y="3059668"/>
            <a:ext cx="8888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aplteam-Laguntza-5.0.0+123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041B4D-BC04-4B58-844A-15897F35606B}"/>
              </a:ext>
            </a:extLst>
          </p:cNvPr>
          <p:cNvGrpSpPr/>
          <p:nvPr/>
        </p:nvGrpSpPr>
        <p:grpSpPr>
          <a:xfrm>
            <a:off x="8486588" y="4344894"/>
            <a:ext cx="2796988" cy="1183341"/>
            <a:chOff x="8486588" y="4344894"/>
            <a:chExt cx="2796988" cy="1183341"/>
          </a:xfrm>
        </p:grpSpPr>
        <p:sp>
          <p:nvSpPr>
            <p:cNvPr id="19" name="Speech Bubble: Rectangle 18">
              <a:extLst>
                <a:ext uri="{FF2B5EF4-FFF2-40B4-BE49-F238E27FC236}">
                  <a16:creationId xmlns:a16="http://schemas.microsoft.com/office/drawing/2014/main" id="{1EE06F0C-50D1-42F8-8D44-7C2B132DF2B3}"/>
                </a:ext>
              </a:extLst>
            </p:cNvPr>
            <p:cNvSpPr/>
            <p:nvPr/>
          </p:nvSpPr>
          <p:spPr>
            <a:xfrm>
              <a:off x="9093200" y="4479365"/>
              <a:ext cx="696259" cy="624541"/>
            </a:xfrm>
            <a:prstGeom prst="wedgeRectCallout">
              <a:avLst>
                <a:gd name="adj1" fmla="val -128129"/>
                <a:gd name="adj2" fmla="val -17290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9CBA1511-FD98-465D-905B-821D7E2A105F}"/>
                </a:ext>
              </a:extLst>
            </p:cNvPr>
            <p:cNvSpPr/>
            <p:nvPr/>
          </p:nvSpPr>
          <p:spPr>
            <a:xfrm>
              <a:off x="8486588" y="4344894"/>
              <a:ext cx="2796988" cy="1183341"/>
            </a:xfrm>
            <a:prstGeom prst="wedgeRectCallout">
              <a:avLst>
                <a:gd name="adj1" fmla="val -69897"/>
                <a:gd name="adj2" fmla="val -10214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Incremented minor and patch numbers guarantee </a:t>
              </a:r>
              <a:r>
                <a:rPr lang="en-GB" dirty="0" err="1">
                  <a:solidFill>
                    <a:schemeClr val="tx1"/>
                  </a:solidFill>
                </a:rPr>
                <a:t>compatability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3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E83E0-DEA0-4F3A-BC3B-26D5B66A8E61}"/>
              </a:ext>
            </a:extLst>
          </p:cNvPr>
          <p:cNvSpPr/>
          <p:nvPr/>
        </p:nvSpPr>
        <p:spPr>
          <a:xfrm>
            <a:off x="8285972" y="3047390"/>
            <a:ext cx="344052" cy="6614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B12D5D98-1BF2-4681-AD96-3BF77F8D8972}"/>
              </a:ext>
            </a:extLst>
          </p:cNvPr>
          <p:cNvSpPr/>
          <p:nvPr/>
        </p:nvSpPr>
        <p:spPr>
          <a:xfrm>
            <a:off x="5505342" y="1238679"/>
            <a:ext cx="2305906" cy="784325"/>
          </a:xfrm>
          <a:prstGeom prst="wedgeRectCallout">
            <a:avLst>
              <a:gd name="adj1" fmla="val 68969"/>
              <a:gd name="adj2" fmla="val 1765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Patch numbers must start with a digit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5A4C23-0BDE-4C5D-9422-76A4CC5D1DD8}"/>
              </a:ext>
            </a:extLst>
          </p:cNvPr>
          <p:cNvGrpSpPr/>
          <p:nvPr/>
        </p:nvGrpSpPr>
        <p:grpSpPr>
          <a:xfrm>
            <a:off x="7065867" y="3059668"/>
            <a:ext cx="2834451" cy="2319785"/>
            <a:chOff x="7065867" y="3059668"/>
            <a:chExt cx="2834451" cy="2319785"/>
          </a:xfrm>
        </p:grpSpPr>
        <p:sp>
          <p:nvSpPr>
            <p:cNvPr id="2" name="Speech Bubble: Rectangle 1">
              <a:extLst>
                <a:ext uri="{FF2B5EF4-FFF2-40B4-BE49-F238E27FC236}">
                  <a16:creationId xmlns:a16="http://schemas.microsoft.com/office/drawing/2014/main" id="{1C05EE65-C6B9-4E43-ABA9-8F8FCA240B4A}"/>
                </a:ext>
              </a:extLst>
            </p:cNvPr>
            <p:cNvSpPr/>
            <p:nvPr/>
          </p:nvSpPr>
          <p:spPr>
            <a:xfrm>
              <a:off x="8443494" y="4693653"/>
              <a:ext cx="1417053" cy="584200"/>
            </a:xfrm>
            <a:prstGeom prst="wedgeRectCallout">
              <a:avLst>
                <a:gd name="adj1" fmla="val -100455"/>
                <a:gd name="adj2" fmla="val -21557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9CC02D-D537-4A1D-A1B5-AAD99AD0206E}"/>
                </a:ext>
              </a:extLst>
            </p:cNvPr>
            <p:cNvSpPr/>
            <p:nvPr/>
          </p:nvSpPr>
          <p:spPr>
            <a:xfrm>
              <a:off x="8949508" y="3059668"/>
              <a:ext cx="911039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42CFDB-73F0-4965-AFD4-FCB2040CA287}"/>
                </a:ext>
              </a:extLst>
            </p:cNvPr>
            <p:cNvSpPr/>
            <p:nvPr/>
          </p:nvSpPr>
          <p:spPr>
            <a:xfrm>
              <a:off x="7065867" y="3059668"/>
              <a:ext cx="1021169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Speech Bubble: Rectangle 24">
              <a:extLst>
                <a:ext uri="{FF2B5EF4-FFF2-40B4-BE49-F238E27FC236}">
                  <a16:creationId xmlns:a16="http://schemas.microsoft.com/office/drawing/2014/main" id="{71F07025-3298-43E2-AC5E-B29B4C223F42}"/>
                </a:ext>
              </a:extLst>
            </p:cNvPr>
            <p:cNvSpPr/>
            <p:nvPr/>
          </p:nvSpPr>
          <p:spPr>
            <a:xfrm>
              <a:off x="7197557" y="4693653"/>
              <a:ext cx="2702761" cy="685800"/>
            </a:xfrm>
            <a:prstGeom prst="wedgeRectCallout">
              <a:avLst>
                <a:gd name="adj1" fmla="val 38681"/>
                <a:gd name="adj2" fmla="val -19121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Major, minor and built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number are just digits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610FA6-97FD-42A8-A8C9-EDED31743AEC}"/>
              </a:ext>
            </a:extLst>
          </p:cNvPr>
          <p:cNvSpPr txBox="1"/>
          <p:nvPr/>
        </p:nvSpPr>
        <p:spPr>
          <a:xfrm>
            <a:off x="1834795" y="3059668"/>
            <a:ext cx="8888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aplteam-Laguntza-5.0.0+123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DD794C2-36F0-4F59-9D1E-03C44695A2CC}"/>
              </a:ext>
            </a:extLst>
          </p:cNvPr>
          <p:cNvSpPr/>
          <p:nvPr/>
        </p:nvSpPr>
        <p:spPr>
          <a:xfrm>
            <a:off x="9357894" y="1695311"/>
            <a:ext cx="2605742" cy="784324"/>
          </a:xfrm>
          <a:prstGeom prst="wedgeRectCallout">
            <a:avLst>
              <a:gd name="adj1" fmla="val -77026"/>
              <a:gd name="adj2" fmla="val 1201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Example: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5.0.0-beta-2+123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0440A2C-3325-40E9-B502-CA8193D88503}"/>
              </a:ext>
            </a:extLst>
          </p:cNvPr>
          <p:cNvSpPr/>
          <p:nvPr/>
        </p:nvSpPr>
        <p:spPr>
          <a:xfrm>
            <a:off x="8087036" y="658646"/>
            <a:ext cx="2635983" cy="784325"/>
          </a:xfrm>
          <a:prstGeom prst="wedgeRectCallout">
            <a:avLst>
              <a:gd name="adj1" fmla="val -36388"/>
              <a:gd name="adj2" fmla="val 252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They may carry additional non-digit information</a:t>
            </a:r>
          </a:p>
        </p:txBody>
      </p:sp>
    </p:spTree>
    <p:extLst>
      <p:ext uri="{BB962C8B-B14F-4D97-AF65-F5344CB8AC3E}">
        <p14:creationId xmlns:p14="http://schemas.microsoft.com/office/powerpoint/2010/main" val="159473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kai</cp:lastModifiedBy>
  <cp:revision>28</cp:revision>
  <dcterms:created xsi:type="dcterms:W3CDTF">2021-02-11T13:38:41Z</dcterms:created>
  <dcterms:modified xsi:type="dcterms:W3CDTF">2021-02-11T14:48:07Z</dcterms:modified>
</cp:coreProperties>
</file>