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BD68-ABF2-495E-A08A-3E42D9DB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4D1-4950-4BCB-B510-5D5F3D024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DD21-5C6B-45F2-AFDE-AC38F137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7D3B8-7C07-404E-9FC6-0C8BEF1C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ECCD8-BE9F-4445-A70C-50B56CB0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2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91E9-E48A-4A4D-8F7C-25A49C16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17A21-C62F-45CF-9A9A-AF96061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A0DF-BF07-42BD-9545-A330F2EB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A26F-59A3-46BF-9F74-66C10D62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5EF-1813-45FE-ABAF-21E1A3A1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5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D8C2A-3EC4-4BF7-A87D-DB69B9C0C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EB8AE-FE00-4F9E-A951-13693BF6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F7D1-21F3-4CE8-8F70-6F632FA2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81D3-407E-40C9-BDA8-70E3C3D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8EB8-7446-4B8B-AAC3-D5B503E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AA9-FB01-4348-B3D8-A9DCE098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3F33F-BFBF-42CC-B659-DCBA8242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E8C4-D1BE-494F-A80A-9AAB98C5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4F75-6617-4CE1-86F1-D1A36EE7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E36D-2ED1-4F66-A950-FB6AB884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C18-99B1-4BB8-9FD1-A167A3BB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D6A36-2C22-49E3-BC9C-0A47C68E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5DAE-3AF3-4583-ADCB-B1D789A5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4B91-8AF0-40D3-A6F1-D257945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1C1B-484B-43B2-89AC-7C8FC3F6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79D5-D64B-42AB-818A-59B424F8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334B-C035-4ED3-83AD-E46F2502D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88F7-E24B-49D3-BF21-7E2969D9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E60D-EEBC-4237-9A21-9075BE39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6805-6C05-4ADA-AF66-8F611D8E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5D7C0-8395-468F-B20D-187B9647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E2E3-BF5A-4074-B443-1A9E9FB4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D07D-9097-45CD-977B-4AE8E02F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44FA9-5E20-49F0-B947-7D31C9FA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910B-F8C2-467A-819A-8A10655F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3AA9E-FFC9-47C7-9E8C-20F3716B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00577-9843-440A-9C3F-8E0F5C2D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A71C-B5D3-4442-A66D-6F67F7F8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4F8DC-4FC6-4099-94EF-5947D824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2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1E40-72F0-4CF1-8ECC-EA45C860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4307-5844-4F1A-9418-5BF4364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EF06E-D3A1-4817-AA31-09925E25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4C36C-4BC6-4FC7-AEA2-7183990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F44FA-CAA4-432F-A48B-60FD043B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20BA4-7617-4CE2-8940-F0C82346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12042-5C19-4AA1-A08F-694B266F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0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D300-DC6B-4CA8-9020-AE5D56AB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B65F-B7B6-4720-A24B-7E1A5A43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BB732-119F-457B-92EB-F411EF12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4B42-7567-4344-99DC-4EB33B28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1DD2-4473-481E-BD69-7F5DB1BA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B3D95-3A91-4237-9293-B3E4DEC1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6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4CD7-84F7-4154-8372-66321B42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CD8B7-735A-4D9C-AFAD-17004C377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433F0-33A4-4B1C-B8EE-31499E1B7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50CF-018E-4D0B-B3D0-5EE1F2E8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6FC5-D759-4EA3-80C1-9B37B9A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73E85-4A78-401B-A170-D5147852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2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7E1EB-4CE5-49F0-A016-66DD8840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CB603-DE81-4EB9-A961-F7417C58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71EF-1F26-44C9-8862-271C35E67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9E92-FF47-4E16-AEE3-FC412D990B0D}" type="datetimeFigureOut">
              <a:rPr lang="en-GB" smtClean="0"/>
              <a:t>2020-06-02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DD8D-30B3-42CA-9FE9-7D88FF5C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0AF49-74A4-428F-A58C-57891BF4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9AFA-9DDF-4BF9-A0B3-E9D2A40CA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8E5E6F-DB79-49C8-B724-6ABD2C3B6965}"/>
              </a:ext>
            </a:extLst>
          </p:cNvPr>
          <p:cNvGrpSpPr/>
          <p:nvPr/>
        </p:nvGrpSpPr>
        <p:grpSpPr>
          <a:xfrm>
            <a:off x="4641012" y="402566"/>
            <a:ext cx="839637" cy="396816"/>
            <a:chOff x="1265208" y="1380226"/>
            <a:chExt cx="839637" cy="396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B72511-DFF4-4420-A08A-781E1DF233B9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49E74F-61FD-4C3B-BFDB-B8BFED5B8239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App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F50CAA9-057A-4ADA-AF6A-954133355B21}"/>
              </a:ext>
            </a:extLst>
          </p:cNvPr>
          <p:cNvSpPr/>
          <p:nvPr/>
        </p:nvSpPr>
        <p:spPr>
          <a:xfrm>
            <a:off x="2153730" y="15450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 1.1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D241E-9F47-46AE-BF7A-4D8C4C6B4A5C}"/>
              </a:ext>
            </a:extLst>
          </p:cNvPr>
          <p:cNvGrpSpPr/>
          <p:nvPr/>
        </p:nvGrpSpPr>
        <p:grpSpPr>
          <a:xfrm>
            <a:off x="3285228" y="1545098"/>
            <a:ext cx="839637" cy="396816"/>
            <a:chOff x="1265208" y="1380226"/>
            <a:chExt cx="839637" cy="3968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DFB904-599F-464F-8412-E47BBFB146E3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A8200B-8156-4BF7-8B41-D0330CA685EF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B 1.2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C562A-0143-42A3-B499-4ECF5EB41FB9}"/>
              </a:ext>
            </a:extLst>
          </p:cNvPr>
          <p:cNvGrpSpPr/>
          <p:nvPr/>
        </p:nvGrpSpPr>
        <p:grpSpPr>
          <a:xfrm>
            <a:off x="6096000" y="1545861"/>
            <a:ext cx="839637" cy="396816"/>
            <a:chOff x="1265208" y="1380226"/>
            <a:chExt cx="839637" cy="3968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234F4C-3F32-4EDB-81B9-03E229F4EEC4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455178-8D4A-4163-AFB6-06152C2F7178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C 1.2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862C6C-E00B-4B62-B4EC-B6619F60E18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705047" y="799382"/>
            <a:ext cx="1355784" cy="7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BB3393-8A83-4E01-BC87-43E0B4F1C798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5060831" y="799382"/>
            <a:ext cx="1454988" cy="74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6AFCCA-5954-45E8-B095-0EA0878D3C72}"/>
              </a:ext>
            </a:extLst>
          </p:cNvPr>
          <p:cNvGrpSpPr/>
          <p:nvPr/>
        </p:nvGrpSpPr>
        <p:grpSpPr>
          <a:xfrm>
            <a:off x="3444813" y="3052341"/>
            <a:ext cx="839637" cy="396816"/>
            <a:chOff x="1265208" y="1380226"/>
            <a:chExt cx="839637" cy="39681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89C100-3424-4D18-B495-98A2557204DE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2A878F-9674-44F2-BD0B-10223AF4642F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D 1.3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3ABF1-B488-4771-952F-A61788525F66}"/>
              </a:ext>
            </a:extLst>
          </p:cNvPr>
          <p:cNvCxnSpPr>
            <a:cxnSpLocks/>
            <a:stCxn id="9" idx="2"/>
            <a:endCxn id="92" idx="0"/>
          </p:cNvCxnSpPr>
          <p:nvPr/>
        </p:nvCxnSpPr>
        <p:spPr>
          <a:xfrm flipH="1">
            <a:off x="1713780" y="1941914"/>
            <a:ext cx="859769" cy="111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A8A80-B435-42B0-95D6-77B6C276E97C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3705047" y="1941914"/>
            <a:ext cx="159585" cy="111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BA5F42-7174-439E-97F5-7B9E43669D2B}"/>
              </a:ext>
            </a:extLst>
          </p:cNvPr>
          <p:cNvGrpSpPr/>
          <p:nvPr/>
        </p:nvGrpSpPr>
        <p:grpSpPr>
          <a:xfrm>
            <a:off x="2889851" y="4361741"/>
            <a:ext cx="839637" cy="396816"/>
            <a:chOff x="1265208" y="1380226"/>
            <a:chExt cx="839637" cy="3968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325EB0-83AA-430C-9B95-A55F482BF086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FC62E8-DD6D-4636-B0B7-942DE0351A37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E 1.2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C12327-F52A-4F8D-AFF1-5DC6A323FBF3}"/>
              </a:ext>
            </a:extLst>
          </p:cNvPr>
          <p:cNvCxnSpPr>
            <a:cxnSpLocks/>
            <a:stCxn id="92" idx="2"/>
            <a:endCxn id="107" idx="0"/>
          </p:cNvCxnSpPr>
          <p:nvPr/>
        </p:nvCxnSpPr>
        <p:spPr>
          <a:xfrm>
            <a:off x="1713780" y="3455468"/>
            <a:ext cx="557128" cy="9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6246E5-4D5B-4FE2-B4A6-A890B8E05013}"/>
              </a:ext>
            </a:extLst>
          </p:cNvPr>
          <p:cNvCxnSpPr>
            <a:cxnSpLocks/>
            <a:stCxn id="96" idx="2"/>
            <a:endCxn id="107" idx="0"/>
          </p:cNvCxnSpPr>
          <p:nvPr/>
        </p:nvCxnSpPr>
        <p:spPr>
          <a:xfrm flipH="1">
            <a:off x="2270908" y="3455468"/>
            <a:ext cx="521176" cy="9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B2521-DDB3-4F0A-B12D-7805FCAF9658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 flipH="1">
            <a:off x="3309670" y="3449157"/>
            <a:ext cx="554962" cy="91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5B045B-2672-4206-AFA3-F366FFF605FB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3309670" y="3455468"/>
            <a:ext cx="1630392" cy="90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B05C73-D1B8-4F30-96C2-E441C457ACA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940062" y="1942677"/>
            <a:ext cx="1575757" cy="111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061D80C-7ADF-4ED1-B436-912F2E14DC2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7550987" y="1941914"/>
            <a:ext cx="2" cy="11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5B419E9-C33D-4A9F-89C7-98AB54DB8AC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7550987" y="3455468"/>
            <a:ext cx="2159" cy="50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86B78A2-AC52-4E31-BA3F-D25DACE90D11}"/>
              </a:ext>
            </a:extLst>
          </p:cNvPr>
          <p:cNvSpPr/>
          <p:nvPr/>
        </p:nvSpPr>
        <p:spPr>
          <a:xfrm>
            <a:off x="5023449" y="15450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 1.1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BF97C3-FACD-4F42-B2B8-2B7E6912E6AC}"/>
              </a:ext>
            </a:extLst>
          </p:cNvPr>
          <p:cNvSpPr/>
          <p:nvPr/>
        </p:nvSpPr>
        <p:spPr>
          <a:xfrm>
            <a:off x="7131168" y="15450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 1.3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78E68E-0CD3-43C6-9C30-0DDD221B444A}"/>
              </a:ext>
            </a:extLst>
          </p:cNvPr>
          <p:cNvSpPr/>
          <p:nvPr/>
        </p:nvSpPr>
        <p:spPr>
          <a:xfrm>
            <a:off x="1293961" y="305865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1.1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79062A-73B4-4A24-91BE-F20772922246}"/>
              </a:ext>
            </a:extLst>
          </p:cNvPr>
          <p:cNvSpPr/>
          <p:nvPr/>
        </p:nvSpPr>
        <p:spPr>
          <a:xfrm>
            <a:off x="2372265" y="305865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1.2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7C964FC-8CA6-47C8-85DF-FBE9E8B57F3D}"/>
              </a:ext>
            </a:extLst>
          </p:cNvPr>
          <p:cNvSpPr/>
          <p:nvPr/>
        </p:nvSpPr>
        <p:spPr>
          <a:xfrm>
            <a:off x="7131168" y="305865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 1.1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A6CDA8-DFAE-49C7-AC3C-A25D42C06CB6}"/>
              </a:ext>
            </a:extLst>
          </p:cNvPr>
          <p:cNvSpPr/>
          <p:nvPr/>
        </p:nvSpPr>
        <p:spPr>
          <a:xfrm>
            <a:off x="7133327" y="396416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 1.1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BBF308-7ED8-4A34-925B-C7CC7658585E}"/>
              </a:ext>
            </a:extLst>
          </p:cNvPr>
          <p:cNvSpPr/>
          <p:nvPr/>
        </p:nvSpPr>
        <p:spPr>
          <a:xfrm>
            <a:off x="1851089" y="43737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 1.1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2EA5A31-C39C-4641-B70C-FC256E0363B6}"/>
              </a:ext>
            </a:extLst>
          </p:cNvPr>
          <p:cNvSpPr/>
          <p:nvPr/>
        </p:nvSpPr>
        <p:spPr>
          <a:xfrm>
            <a:off x="3925020" y="437461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 1.3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EAE29C4-420D-40C8-AFD1-41716FCA4641}"/>
              </a:ext>
            </a:extLst>
          </p:cNvPr>
          <p:cNvGrpSpPr/>
          <p:nvPr/>
        </p:nvGrpSpPr>
        <p:grpSpPr>
          <a:xfrm>
            <a:off x="4517361" y="3059963"/>
            <a:ext cx="839637" cy="396816"/>
            <a:chOff x="1265208" y="1380226"/>
            <a:chExt cx="839637" cy="3968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8EAF2F8-A631-41FE-9754-58AD6106B5CF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D6C9021-38E0-4860-9A99-132803523F37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D 1.4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E0DF3-6A78-4727-AD54-A51F30766ECA}"/>
              </a:ext>
            </a:extLst>
          </p:cNvPr>
          <p:cNvCxnSpPr>
            <a:cxnSpLocks/>
          </p:cNvCxnSpPr>
          <p:nvPr/>
        </p:nvCxnSpPr>
        <p:spPr>
          <a:xfrm>
            <a:off x="3279477" y="1995577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73123E-3646-44A1-822C-3D349E37FAAE}"/>
              </a:ext>
            </a:extLst>
          </p:cNvPr>
          <p:cNvCxnSpPr>
            <a:cxnSpLocks/>
          </p:cNvCxnSpPr>
          <p:nvPr/>
        </p:nvCxnSpPr>
        <p:spPr>
          <a:xfrm>
            <a:off x="4505858" y="3509986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E4936F-2A3B-4875-AC57-6C56CDDB7884}"/>
              </a:ext>
            </a:extLst>
          </p:cNvPr>
          <p:cNvCxnSpPr>
            <a:cxnSpLocks/>
          </p:cNvCxnSpPr>
          <p:nvPr/>
        </p:nvCxnSpPr>
        <p:spPr>
          <a:xfrm>
            <a:off x="6084497" y="1995577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ADD916-740F-4105-9B2C-19738AC29766}"/>
              </a:ext>
            </a:extLst>
          </p:cNvPr>
          <p:cNvCxnSpPr>
            <a:cxnSpLocks/>
          </p:cNvCxnSpPr>
          <p:nvPr/>
        </p:nvCxnSpPr>
        <p:spPr>
          <a:xfrm>
            <a:off x="2889851" y="4827233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8AD803DF-4C43-4E81-8ADD-D79B352CA5D9}"/>
              </a:ext>
            </a:extLst>
          </p:cNvPr>
          <p:cNvSpPr/>
          <p:nvPr/>
        </p:nvSpPr>
        <p:spPr>
          <a:xfrm>
            <a:off x="3279477" y="5109594"/>
            <a:ext cx="3133255" cy="146431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red versions are actually used: the “best” versions of what’s required</a:t>
            </a:r>
          </a:p>
        </p:txBody>
      </p:sp>
    </p:spTree>
    <p:extLst>
      <p:ext uri="{BB962C8B-B14F-4D97-AF65-F5344CB8AC3E}">
        <p14:creationId xmlns:p14="http://schemas.microsoft.com/office/powerpoint/2010/main" val="1956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8E5E6F-DB79-49C8-B724-6ABD2C3B6965}"/>
              </a:ext>
            </a:extLst>
          </p:cNvPr>
          <p:cNvGrpSpPr/>
          <p:nvPr/>
        </p:nvGrpSpPr>
        <p:grpSpPr>
          <a:xfrm>
            <a:off x="4641012" y="402566"/>
            <a:ext cx="839637" cy="396816"/>
            <a:chOff x="1265208" y="1380226"/>
            <a:chExt cx="839637" cy="3968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B72511-DFF4-4420-A08A-781E1DF233B9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49E74F-61FD-4C3B-BFDB-B8BFED5B8239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App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F50CAA9-057A-4ADA-AF6A-954133355B21}"/>
              </a:ext>
            </a:extLst>
          </p:cNvPr>
          <p:cNvSpPr/>
          <p:nvPr/>
        </p:nvSpPr>
        <p:spPr>
          <a:xfrm>
            <a:off x="2153730" y="15450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 1.1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8D241E-9F47-46AE-BF7A-4D8C4C6B4A5C}"/>
              </a:ext>
            </a:extLst>
          </p:cNvPr>
          <p:cNvGrpSpPr/>
          <p:nvPr/>
        </p:nvGrpSpPr>
        <p:grpSpPr>
          <a:xfrm>
            <a:off x="3285228" y="1545098"/>
            <a:ext cx="839637" cy="396816"/>
            <a:chOff x="1265208" y="1380226"/>
            <a:chExt cx="839637" cy="3968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DFB904-599F-464F-8412-E47BBFB146E3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A8200B-8156-4BF7-8B41-D0330CA685EF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B 1.2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C562A-0143-42A3-B499-4ECF5EB41FB9}"/>
              </a:ext>
            </a:extLst>
          </p:cNvPr>
          <p:cNvGrpSpPr/>
          <p:nvPr/>
        </p:nvGrpSpPr>
        <p:grpSpPr>
          <a:xfrm>
            <a:off x="6096000" y="1545861"/>
            <a:ext cx="839637" cy="396816"/>
            <a:chOff x="1265208" y="1380226"/>
            <a:chExt cx="839637" cy="396816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234F4C-3F32-4EDB-81B9-03E229F4EEC4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455178-8D4A-4163-AFB6-06152C2F7178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 1.2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862C6C-E00B-4B62-B4EC-B6619F60E18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705047" y="799382"/>
            <a:ext cx="1355784" cy="7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BB3393-8A83-4E01-BC87-43E0B4F1C798}"/>
              </a:ext>
            </a:extLst>
          </p:cNvPr>
          <p:cNvCxnSpPr>
            <a:cxnSpLocks/>
            <a:stCxn id="4" idx="2"/>
            <a:endCxn id="90" idx="0"/>
          </p:cNvCxnSpPr>
          <p:nvPr/>
        </p:nvCxnSpPr>
        <p:spPr>
          <a:xfrm>
            <a:off x="5060831" y="799382"/>
            <a:ext cx="2490156" cy="74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A3ABF1-B488-4771-952F-A61788525F66}"/>
              </a:ext>
            </a:extLst>
          </p:cNvPr>
          <p:cNvCxnSpPr>
            <a:cxnSpLocks/>
            <a:stCxn id="9" idx="2"/>
            <a:endCxn id="92" idx="0"/>
          </p:cNvCxnSpPr>
          <p:nvPr/>
        </p:nvCxnSpPr>
        <p:spPr>
          <a:xfrm flipH="1">
            <a:off x="1713780" y="1941914"/>
            <a:ext cx="859769" cy="111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A8A80-B435-42B0-95D6-77B6C276E97C}"/>
              </a:ext>
            </a:extLst>
          </p:cNvPr>
          <p:cNvCxnSpPr>
            <a:cxnSpLocks/>
            <a:stCxn id="12" idx="2"/>
            <a:endCxn id="53" idx="0"/>
          </p:cNvCxnSpPr>
          <p:nvPr/>
        </p:nvCxnSpPr>
        <p:spPr>
          <a:xfrm>
            <a:off x="3705047" y="1941914"/>
            <a:ext cx="165341" cy="111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BA5F42-7174-439E-97F5-7B9E43669D2B}"/>
              </a:ext>
            </a:extLst>
          </p:cNvPr>
          <p:cNvGrpSpPr/>
          <p:nvPr/>
        </p:nvGrpSpPr>
        <p:grpSpPr>
          <a:xfrm>
            <a:off x="2889851" y="4361741"/>
            <a:ext cx="839637" cy="396816"/>
            <a:chOff x="1265208" y="1380226"/>
            <a:chExt cx="839637" cy="39681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325EB0-83AA-430C-9B95-A55F482BF086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FC62E8-DD6D-4636-B0B7-942DE0351A37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E 1.2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C12327-F52A-4F8D-AFF1-5DC6A323FBF3}"/>
              </a:ext>
            </a:extLst>
          </p:cNvPr>
          <p:cNvCxnSpPr>
            <a:cxnSpLocks/>
            <a:stCxn id="92" idx="2"/>
            <a:endCxn id="107" idx="0"/>
          </p:cNvCxnSpPr>
          <p:nvPr/>
        </p:nvCxnSpPr>
        <p:spPr>
          <a:xfrm>
            <a:off x="1713780" y="3455468"/>
            <a:ext cx="557128" cy="9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6246E5-4D5B-4FE2-B4A6-A890B8E05013}"/>
              </a:ext>
            </a:extLst>
          </p:cNvPr>
          <p:cNvCxnSpPr>
            <a:cxnSpLocks/>
            <a:stCxn id="96" idx="2"/>
            <a:endCxn id="107" idx="0"/>
          </p:cNvCxnSpPr>
          <p:nvPr/>
        </p:nvCxnSpPr>
        <p:spPr>
          <a:xfrm flipH="1">
            <a:off x="2270908" y="3455468"/>
            <a:ext cx="521176" cy="9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0B2521-DDB3-4F0A-B12D-7805FCAF965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3309670" y="3449157"/>
            <a:ext cx="554962" cy="91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5B045B-2672-4206-AFA3-F366FFF605FB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3309670" y="3455468"/>
            <a:ext cx="1630392" cy="90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061D80C-7ADF-4ED1-B436-912F2E14DC29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7550987" y="1941914"/>
            <a:ext cx="2" cy="111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5B419E9-C33D-4A9F-89C7-98AB54DB8AC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7550987" y="3455468"/>
            <a:ext cx="2159" cy="508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86B78A2-AC52-4E31-BA3F-D25DACE90D11}"/>
              </a:ext>
            </a:extLst>
          </p:cNvPr>
          <p:cNvSpPr/>
          <p:nvPr/>
        </p:nvSpPr>
        <p:spPr>
          <a:xfrm>
            <a:off x="5023449" y="15450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 1.1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BF97C3-FACD-4F42-B2B8-2B7E6912E6AC}"/>
              </a:ext>
            </a:extLst>
          </p:cNvPr>
          <p:cNvSpPr/>
          <p:nvPr/>
        </p:nvSpPr>
        <p:spPr>
          <a:xfrm>
            <a:off x="7131168" y="1545098"/>
            <a:ext cx="839637" cy="396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C 1.3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078E68E-0CD3-43C6-9C30-0DDD221B444A}"/>
              </a:ext>
            </a:extLst>
          </p:cNvPr>
          <p:cNvSpPr/>
          <p:nvPr/>
        </p:nvSpPr>
        <p:spPr>
          <a:xfrm>
            <a:off x="1293961" y="305865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1.1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179062A-73B4-4A24-91BE-F20772922246}"/>
              </a:ext>
            </a:extLst>
          </p:cNvPr>
          <p:cNvSpPr/>
          <p:nvPr/>
        </p:nvSpPr>
        <p:spPr>
          <a:xfrm>
            <a:off x="2372265" y="3058652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1.2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7C964FC-8CA6-47C8-85DF-FBE9E8B57F3D}"/>
              </a:ext>
            </a:extLst>
          </p:cNvPr>
          <p:cNvSpPr/>
          <p:nvPr/>
        </p:nvSpPr>
        <p:spPr>
          <a:xfrm>
            <a:off x="7131168" y="3058652"/>
            <a:ext cx="839637" cy="396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F 1.1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A6CDA8-DFAE-49C7-AC3C-A25D42C06CB6}"/>
              </a:ext>
            </a:extLst>
          </p:cNvPr>
          <p:cNvSpPr/>
          <p:nvPr/>
        </p:nvSpPr>
        <p:spPr>
          <a:xfrm>
            <a:off x="7133327" y="3964162"/>
            <a:ext cx="839637" cy="396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G 1.1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5BBF308-7ED8-4A34-925B-C7CC7658585E}"/>
              </a:ext>
            </a:extLst>
          </p:cNvPr>
          <p:cNvSpPr/>
          <p:nvPr/>
        </p:nvSpPr>
        <p:spPr>
          <a:xfrm>
            <a:off x="1851089" y="437379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 1.1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2EA5A31-C39C-4641-B70C-FC256E0363B6}"/>
              </a:ext>
            </a:extLst>
          </p:cNvPr>
          <p:cNvSpPr/>
          <p:nvPr/>
        </p:nvSpPr>
        <p:spPr>
          <a:xfrm>
            <a:off x="3925020" y="4374618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 1.3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EAE29C4-420D-40C8-AFD1-41716FCA4641}"/>
              </a:ext>
            </a:extLst>
          </p:cNvPr>
          <p:cNvGrpSpPr/>
          <p:nvPr/>
        </p:nvGrpSpPr>
        <p:grpSpPr>
          <a:xfrm>
            <a:off x="4517361" y="3059963"/>
            <a:ext cx="839637" cy="396816"/>
            <a:chOff x="1265208" y="1380226"/>
            <a:chExt cx="839637" cy="396816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8EAF2F8-A631-41FE-9754-58AD6106B5CF}"/>
                </a:ext>
              </a:extLst>
            </p:cNvPr>
            <p:cNvSpPr/>
            <p:nvPr/>
          </p:nvSpPr>
          <p:spPr>
            <a:xfrm>
              <a:off x="1265208" y="1380226"/>
              <a:ext cx="839637" cy="3968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00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D6C9021-38E0-4860-9A99-132803523F37}"/>
                </a:ext>
              </a:extLst>
            </p:cNvPr>
            <p:cNvSpPr txBox="1"/>
            <p:nvPr/>
          </p:nvSpPr>
          <p:spPr>
            <a:xfrm>
              <a:off x="1265208" y="1380480"/>
              <a:ext cx="839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FF00"/>
                  </a:solidFill>
                </a:rPr>
                <a:t>D 1.4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E0DF3-6A78-4727-AD54-A51F30766ECA}"/>
              </a:ext>
            </a:extLst>
          </p:cNvPr>
          <p:cNvCxnSpPr>
            <a:cxnSpLocks/>
          </p:cNvCxnSpPr>
          <p:nvPr/>
        </p:nvCxnSpPr>
        <p:spPr>
          <a:xfrm>
            <a:off x="3279477" y="1995577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73123E-3646-44A1-822C-3D349E37FAAE}"/>
              </a:ext>
            </a:extLst>
          </p:cNvPr>
          <p:cNvCxnSpPr>
            <a:cxnSpLocks/>
          </p:cNvCxnSpPr>
          <p:nvPr/>
        </p:nvCxnSpPr>
        <p:spPr>
          <a:xfrm>
            <a:off x="4505858" y="3509986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E4936F-2A3B-4875-AC57-6C56CDDB7884}"/>
              </a:ext>
            </a:extLst>
          </p:cNvPr>
          <p:cNvCxnSpPr>
            <a:cxnSpLocks/>
          </p:cNvCxnSpPr>
          <p:nvPr/>
        </p:nvCxnSpPr>
        <p:spPr>
          <a:xfrm>
            <a:off x="7119665" y="2002494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CADD916-740F-4105-9B2C-19738AC29766}"/>
              </a:ext>
            </a:extLst>
          </p:cNvPr>
          <p:cNvCxnSpPr>
            <a:cxnSpLocks/>
          </p:cNvCxnSpPr>
          <p:nvPr/>
        </p:nvCxnSpPr>
        <p:spPr>
          <a:xfrm>
            <a:off x="2889851" y="4827233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8AD803DF-4C43-4E81-8ADD-D79B352CA5D9}"/>
              </a:ext>
            </a:extLst>
          </p:cNvPr>
          <p:cNvSpPr/>
          <p:nvPr/>
        </p:nvSpPr>
        <p:spPr>
          <a:xfrm>
            <a:off x="8476893" y="1730018"/>
            <a:ext cx="3133255" cy="146431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 1.4 survives but only because it was already requested earlier on.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436A15-43E6-4534-A8C2-E536A2F30E08}"/>
              </a:ext>
            </a:extLst>
          </p:cNvPr>
          <p:cNvCxnSpPr>
            <a:cxnSpLocks/>
          </p:cNvCxnSpPr>
          <p:nvPr/>
        </p:nvCxnSpPr>
        <p:spPr>
          <a:xfrm>
            <a:off x="7119665" y="3509986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D468E5-1C09-4B54-93C8-5BB8830C654B}"/>
              </a:ext>
            </a:extLst>
          </p:cNvPr>
          <p:cNvCxnSpPr>
            <a:cxnSpLocks/>
          </p:cNvCxnSpPr>
          <p:nvPr/>
        </p:nvCxnSpPr>
        <p:spPr>
          <a:xfrm>
            <a:off x="7131168" y="4422255"/>
            <a:ext cx="851140" cy="0"/>
          </a:xfrm>
          <a:prstGeom prst="lin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15F8405-3216-4947-8C91-A7FEC122F520}"/>
              </a:ext>
            </a:extLst>
          </p:cNvPr>
          <p:cNvSpPr/>
          <p:nvPr/>
        </p:nvSpPr>
        <p:spPr>
          <a:xfrm>
            <a:off x="3450569" y="3059963"/>
            <a:ext cx="839637" cy="396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 1.3</a:t>
            </a:r>
          </a:p>
        </p:txBody>
      </p:sp>
    </p:spTree>
    <p:extLst>
      <p:ext uri="{BB962C8B-B14F-4D97-AF65-F5344CB8AC3E}">
        <p14:creationId xmlns:p14="http://schemas.microsoft.com/office/powerpoint/2010/main" val="91048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kai</cp:lastModifiedBy>
  <cp:revision>28</cp:revision>
  <dcterms:created xsi:type="dcterms:W3CDTF">2020-05-27T08:53:22Z</dcterms:created>
  <dcterms:modified xsi:type="dcterms:W3CDTF">2020-06-02T18:52:09Z</dcterms:modified>
</cp:coreProperties>
</file>