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9" r:id="rId4"/>
    <p:sldId id="260" r:id="rId5"/>
    <p:sldId id="262" r:id="rId6"/>
    <p:sldId id="273" r:id="rId7"/>
    <p:sldId id="274" r:id="rId8"/>
    <p:sldId id="277" r:id="rId9"/>
    <p:sldId id="261" r:id="rId10"/>
    <p:sldId id="279" r:id="rId11"/>
    <p:sldId id="278" r:id="rId12"/>
    <p:sldId id="280" r:id="rId13"/>
    <p:sldId id="281" r:id="rId14"/>
    <p:sldId id="282" r:id="rId15"/>
    <p:sldId id="283" r:id="rId16"/>
    <p:sldId id="28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9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hyperlink" Target="https://tech.lds.org/wiki/images/4/44/IntroductionToMaven.p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mirror.rafal.ca/maven/maven-3/3.3.9/binaries/apache-maven-3.3.9-bin.zip" TargetMode="External"/><Relationship Id="rId2" Type="http://schemas.openxmlformats.org/officeDocument/2006/relationships/hyperlink" Target="http://maven.apache.org/download.cg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15000" dirty="0"/>
              <a:t>Maven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</a:t>
            </a:r>
            <a:r>
              <a:rPr lang="en-CA" dirty="0" err="1"/>
              <a:t>Arash</a:t>
            </a:r>
            <a:r>
              <a:rPr lang="en-CA" dirty="0"/>
              <a:t> </a:t>
            </a:r>
            <a:r>
              <a:rPr lang="en-CA" dirty="0" err="1"/>
              <a:t>Shadmani</a:t>
            </a:r>
            <a:endParaRPr lang="en-CA" dirty="0"/>
          </a:p>
          <a:p>
            <a:r>
              <a:rPr lang="en-CA" dirty="0"/>
              <a:t>March 2017</a:t>
            </a:r>
          </a:p>
        </p:txBody>
      </p:sp>
    </p:spTree>
    <p:extLst>
      <p:ext uri="{BB962C8B-B14F-4D97-AF65-F5344CB8AC3E}">
        <p14:creationId xmlns:p14="http://schemas.microsoft.com/office/powerpoint/2010/main" val="384447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Pom.xml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21744" y="3589833"/>
            <a:ext cx="4313237" cy="20145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48767" y="2630927"/>
            <a:ext cx="4313238" cy="1917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2126222"/>
            <a:ext cx="3848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2659"/>
          </a:xfrm>
        </p:spPr>
        <p:txBody>
          <a:bodyPr/>
          <a:lstStyle/>
          <a:p>
            <a:pPr algn="ctr"/>
            <a:r>
              <a:rPr lang="en-CA" b="1" dirty="0"/>
              <a:t>Adding web application with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mvn</a:t>
            </a:r>
            <a:r>
              <a:rPr lang="en-CA" dirty="0"/>
              <a:t> </a:t>
            </a:r>
            <a:r>
              <a:rPr lang="en-CA" dirty="0" err="1"/>
              <a:t>archetype:generate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600325"/>
            <a:ext cx="6610350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4158622"/>
            <a:ext cx="73247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6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b="1" dirty="0"/>
              <a:t>Add web application with Maven-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Mvn</a:t>
            </a:r>
            <a:r>
              <a:rPr lang="en-CA" dirty="0"/>
              <a:t> compile </a:t>
            </a:r>
          </a:p>
          <a:p>
            <a:pPr lvl="1"/>
            <a:r>
              <a:rPr lang="en-CA" dirty="0"/>
              <a:t>to download all the </a:t>
            </a:r>
            <a:r>
              <a:rPr lang="en-CA" dirty="0" err="1"/>
              <a:t>addins</a:t>
            </a:r>
            <a:endParaRPr lang="en-CA" dirty="0"/>
          </a:p>
          <a:p>
            <a:r>
              <a:rPr lang="en-CA" dirty="0" err="1"/>
              <a:t>Mvn</a:t>
            </a:r>
            <a:r>
              <a:rPr lang="en-CA" dirty="0"/>
              <a:t> package</a:t>
            </a:r>
          </a:p>
          <a:p>
            <a:pPr lvl="1"/>
            <a:r>
              <a:rPr lang="en-CA" dirty="0"/>
              <a:t>Produces target folder and all the file and folders needed included the war file</a:t>
            </a:r>
          </a:p>
          <a:p>
            <a:endParaRPr lang="en-CA" dirty="0"/>
          </a:p>
          <a:p>
            <a:r>
              <a:rPr lang="en-CA" dirty="0"/>
              <a:t>Deploy </a:t>
            </a:r>
          </a:p>
        </p:txBody>
      </p:sp>
    </p:spTree>
    <p:extLst>
      <p:ext uri="{BB962C8B-B14F-4D97-AF65-F5344CB8AC3E}">
        <p14:creationId xmlns:p14="http://schemas.microsoft.com/office/powerpoint/2010/main" val="118864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/>
              <a:t>TomCat</a:t>
            </a:r>
            <a:r>
              <a:rPr lang="en-CA" b="1" dirty="0"/>
              <a:t>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Fixing issues- sample:</a:t>
            </a:r>
          </a:p>
          <a:p>
            <a:pPr lvl="1"/>
            <a:r>
              <a:rPr lang="en-CA" dirty="0"/>
              <a:t>In Server. Xml, </a:t>
            </a:r>
          </a:p>
          <a:p>
            <a:pPr lvl="1"/>
            <a:r>
              <a:rPr lang="en-CA" dirty="0"/>
              <a:t>changed 8080 port to 8090</a:t>
            </a:r>
          </a:p>
          <a:p>
            <a:pPr lvl="1"/>
            <a:r>
              <a:rPr lang="en-CA" dirty="0"/>
              <a:t>In tomcat-users.xml added </a:t>
            </a:r>
          </a:p>
          <a:p>
            <a:pPr lvl="2"/>
            <a:r>
              <a:rPr lang="en-CA" dirty="0"/>
              <a:t>&lt;role </a:t>
            </a:r>
            <a:r>
              <a:rPr lang="en-CA" dirty="0" err="1"/>
              <a:t>rolename</a:t>
            </a:r>
            <a:r>
              <a:rPr lang="en-CA" dirty="0"/>
              <a:t>="manager-</a:t>
            </a:r>
            <a:r>
              <a:rPr lang="en-CA" dirty="0" err="1"/>
              <a:t>gui</a:t>
            </a:r>
            <a:r>
              <a:rPr lang="en-CA" dirty="0"/>
              <a:t>"/&gt;</a:t>
            </a:r>
          </a:p>
          <a:p>
            <a:pPr lvl="2"/>
            <a:r>
              <a:rPr lang="en-CA" dirty="0"/>
              <a:t>&lt;user username="tomcat" password=“password" roles="manager-</a:t>
            </a:r>
            <a:r>
              <a:rPr lang="en-CA" dirty="0" err="1"/>
              <a:t>gui</a:t>
            </a:r>
            <a:r>
              <a:rPr lang="en-CA" dirty="0"/>
              <a:t>"/&gt;</a:t>
            </a:r>
          </a:p>
          <a:p>
            <a:pPr lvl="2"/>
            <a:r>
              <a:rPr lang="en-CA" dirty="0"/>
              <a:t>&lt;/tomcat-users&gt;</a:t>
            </a:r>
          </a:p>
          <a:p>
            <a:endParaRPr lang="en-CA" dirty="0"/>
          </a:p>
          <a:p>
            <a:r>
              <a:rPr lang="en-CA" dirty="0" err="1"/>
              <a:t>Openned</a:t>
            </a:r>
            <a:r>
              <a:rPr lang="en-CA" dirty="0"/>
              <a:t> </a:t>
            </a:r>
            <a:r>
              <a:rPr lang="en-CA" dirty="0">
                <a:hlinkClick r:id="rId2"/>
              </a:rPr>
              <a:t>http://localhost:8090</a:t>
            </a:r>
            <a:r>
              <a:rPr lang="en-CA" dirty="0"/>
              <a:t>   and then opened “manage app” and then picked the war file and upload it there and then “deploy”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4" y="5964569"/>
            <a:ext cx="6324600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25" y="905155"/>
            <a:ext cx="4751387" cy="27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0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Calling the method which Shows </a:t>
            </a:r>
            <a:br>
              <a:rPr lang="en-CA" b="1" dirty="0"/>
            </a:br>
            <a:r>
              <a:rPr lang="en-CA" b="1" dirty="0"/>
              <a:t>the “Hello world” message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8663"/>
          </a:xfrm>
        </p:spPr>
        <p:txBody>
          <a:bodyPr>
            <a:normAutofit/>
          </a:bodyPr>
          <a:lstStyle/>
          <a:p>
            <a:r>
              <a:rPr lang="en-CA" dirty="0"/>
              <a:t>After the “deploy”,  we will have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With clicking on “</a:t>
            </a:r>
            <a:r>
              <a:rPr lang="en-CA" dirty="0" err="1"/>
              <a:t>MyWebApp</a:t>
            </a:r>
            <a:r>
              <a:rPr lang="en-CA" dirty="0"/>
              <a:t>”: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550799"/>
            <a:ext cx="8458200" cy="2206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226" y="5176837"/>
            <a:ext cx="52101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7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Maven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Maven is a modular architecture</a:t>
            </a:r>
          </a:p>
          <a:p>
            <a:pPr lvl="1"/>
            <a:r>
              <a:rPr lang="en-CA" dirty="0"/>
              <a:t>Benefit: you can add plugins and configure it as you want</a:t>
            </a:r>
          </a:p>
          <a:p>
            <a:r>
              <a:rPr lang="en-CA" dirty="0"/>
              <a:t>In pom.xml:  </a:t>
            </a:r>
          </a:p>
          <a:p>
            <a:r>
              <a:rPr lang="en-CA" dirty="0"/>
              <a:t>It is 1.4 because I chose “Java EE 1.4” in the time of generation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3812721"/>
            <a:ext cx="5238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6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6959"/>
          </a:xfrm>
        </p:spPr>
        <p:txBody>
          <a:bodyPr/>
          <a:lstStyle/>
          <a:p>
            <a:pPr algn="ctr"/>
            <a:r>
              <a:rPr lang="en-CA" b="1" dirty="0"/>
              <a:t>Maven Plugins -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854" y="2133600"/>
            <a:ext cx="9508758" cy="3777622"/>
          </a:xfrm>
        </p:spPr>
        <p:txBody>
          <a:bodyPr/>
          <a:lstStyle/>
          <a:p>
            <a:pPr marL="1257300" lvl="2" indent="-342900">
              <a:buFont typeface="+mj-lt"/>
              <a:buAutoNum type="arabicPeriod"/>
            </a:pPr>
            <a:endParaRPr lang="en-CA" dirty="0"/>
          </a:p>
          <a:p>
            <a:pPr marL="1257300" lvl="2" indent="-342900">
              <a:buFont typeface="+mj-lt"/>
              <a:buAutoNum type="arabicPeriod"/>
            </a:pPr>
            <a:endParaRPr lang="en-CA" dirty="0"/>
          </a:p>
          <a:p>
            <a:pPr lvl="2"/>
            <a:r>
              <a:rPr lang="en-CA" dirty="0" err="1"/>
              <a:t>Mvn</a:t>
            </a:r>
            <a:r>
              <a:rPr lang="en-CA" dirty="0"/>
              <a:t> </a:t>
            </a:r>
            <a:r>
              <a:rPr lang="en-CA" dirty="0" err="1"/>
              <a:t>eclipse:eclipse</a:t>
            </a:r>
            <a:endParaRPr lang="en-CA" dirty="0"/>
          </a:p>
          <a:p>
            <a:pPr lvl="2"/>
            <a:endParaRPr lang="en-CA" dirty="0"/>
          </a:p>
          <a:p>
            <a:pPr lvl="2"/>
            <a:r>
              <a:rPr lang="en-CA" dirty="0"/>
              <a:t>Import the project</a:t>
            </a:r>
          </a:p>
          <a:p>
            <a:pPr marL="1371600" lvl="3" indent="0">
              <a:buNone/>
            </a:pPr>
            <a:r>
              <a:rPr lang="en-CA" dirty="0"/>
              <a:t>Inside maven: help/ install software/ work with (--all available sites)</a:t>
            </a:r>
          </a:p>
          <a:p>
            <a:pPr marL="914400" lvl="2" indent="0">
              <a:buNone/>
            </a:pPr>
            <a:r>
              <a:rPr lang="en-CA" dirty="0"/>
              <a:t>	In filter text box type “maven”</a:t>
            </a:r>
          </a:p>
          <a:p>
            <a:pPr marL="914400" lvl="2" indent="0">
              <a:buNone/>
            </a:pPr>
            <a:r>
              <a:rPr lang="en-CA" dirty="0"/>
              <a:t>		choose “maven integration for eclipse”</a:t>
            </a:r>
          </a:p>
        </p:txBody>
      </p:sp>
    </p:spTree>
    <p:extLst>
      <p:ext uri="{BB962C8B-B14F-4D97-AF65-F5344CB8AC3E}">
        <p14:creationId xmlns:p14="http://schemas.microsoft.com/office/powerpoint/2010/main" val="124449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https://tech.lds.org/wiki/images/4/44/IntroductionToMaven.ppt</a:t>
            </a:r>
            <a:endParaRPr lang="en-CA" dirty="0"/>
          </a:p>
          <a:p>
            <a:r>
              <a:rPr lang="en-US" altLang="en-US" dirty="0">
                <a:hlinkClick r:id="rId3"/>
              </a:rPr>
              <a:t>http://maven.apache.org</a:t>
            </a:r>
            <a:endParaRPr lang="en-US" altLang="en-US" dirty="0"/>
          </a:p>
          <a:p>
            <a:endParaRPr lang="en-US" altLang="en-US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782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What/ Why Maven?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Maven is a </a:t>
            </a:r>
          </a:p>
          <a:p>
            <a:pPr lvl="1"/>
            <a:r>
              <a:rPr lang="en-CA" dirty="0"/>
              <a:t>Build tool, Project Management tool</a:t>
            </a:r>
          </a:p>
          <a:p>
            <a:pPr lvl="1"/>
            <a:r>
              <a:rPr lang="en-CA" dirty="0"/>
              <a:t>Before Maven it was Ant. The problem with Ant is you have to write everything manually. With maven you don’t need to do that.</a:t>
            </a:r>
          </a:p>
          <a:p>
            <a:pPr lvl="1"/>
            <a:endParaRPr lang="en-CA" dirty="0"/>
          </a:p>
          <a:p>
            <a:endParaRPr lang="en-CA" dirty="0"/>
          </a:p>
          <a:p>
            <a:r>
              <a:rPr lang="en-CA" dirty="0"/>
              <a:t>Common problems when you want to write code:</a:t>
            </a:r>
          </a:p>
          <a:p>
            <a:pPr lvl="1"/>
            <a:r>
              <a:rPr lang="en-CA" dirty="0"/>
              <a:t>Multiple jars</a:t>
            </a:r>
          </a:p>
          <a:p>
            <a:pPr lvl="1"/>
            <a:r>
              <a:rPr lang="en-CA" dirty="0"/>
              <a:t>They are available, what they are…</a:t>
            </a:r>
          </a:p>
          <a:p>
            <a:pPr lvl="1"/>
            <a:r>
              <a:rPr lang="en-CA" dirty="0"/>
              <a:t>Dependencies and versions</a:t>
            </a:r>
          </a:p>
          <a:p>
            <a:pPr lvl="1"/>
            <a:r>
              <a:rPr lang="en-CA" dirty="0"/>
              <a:t>Project Structure</a:t>
            </a:r>
          </a:p>
          <a:p>
            <a:pPr lvl="1"/>
            <a:r>
              <a:rPr lang="en-CA" dirty="0"/>
              <a:t>Building, Publishing and deploying</a:t>
            </a:r>
          </a:p>
        </p:txBody>
      </p:sp>
    </p:spTree>
    <p:extLst>
      <p:ext uri="{BB962C8B-B14F-4D97-AF65-F5344CB8AC3E}">
        <p14:creationId xmlns:p14="http://schemas.microsoft.com/office/powerpoint/2010/main" val="11950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Maven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500" dirty="0"/>
              <a:t>Dependency System</a:t>
            </a:r>
          </a:p>
          <a:p>
            <a:r>
              <a:rPr lang="en-CA" sz="2500" dirty="0"/>
              <a:t>Multi-module builds </a:t>
            </a:r>
          </a:p>
          <a:p>
            <a:r>
              <a:rPr lang="en-CA" sz="2500" dirty="0"/>
              <a:t>Consistent Project Structure</a:t>
            </a:r>
          </a:p>
          <a:p>
            <a:r>
              <a:rPr lang="en-CA" sz="2500" dirty="0"/>
              <a:t>Consistent build model</a:t>
            </a:r>
          </a:p>
          <a:p>
            <a:r>
              <a:rPr lang="en-CA" sz="2500" dirty="0"/>
              <a:t>Plugin oriented</a:t>
            </a:r>
          </a:p>
          <a:p>
            <a:r>
              <a:rPr lang="en-CA" sz="2500" dirty="0"/>
              <a:t>Project Generated Sites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59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07413" cy="659567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How to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093" y="1348154"/>
            <a:ext cx="9123176" cy="3203331"/>
          </a:xfrm>
        </p:spPr>
        <p:txBody>
          <a:bodyPr/>
          <a:lstStyle/>
          <a:p>
            <a:r>
              <a:rPr lang="en-CA" dirty="0"/>
              <a:t>Download zip file from </a:t>
            </a:r>
            <a:r>
              <a:rPr lang="en-CA" dirty="0">
                <a:hlinkClick r:id="rId2"/>
              </a:rPr>
              <a:t>http://maven.apache.org/download.cgi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and extract it where you want. the last version is </a:t>
            </a:r>
            <a:r>
              <a:rPr lang="en-CA" dirty="0">
                <a:hlinkClick r:id="rId3"/>
              </a:rPr>
              <a:t>3.3.9</a:t>
            </a:r>
            <a:r>
              <a:rPr lang="en-CA" dirty="0"/>
              <a:t> </a:t>
            </a:r>
          </a:p>
          <a:p>
            <a:r>
              <a:rPr lang="en-CA" dirty="0"/>
              <a:t>Add the bin directory of the created directory apache-maven-3.3.9 to the PATH environment variable</a:t>
            </a:r>
          </a:p>
          <a:p>
            <a:r>
              <a:rPr lang="en-CA" dirty="0"/>
              <a:t>Add M2_HOME to environment variables and point to the place you saved it</a:t>
            </a:r>
          </a:p>
          <a:p>
            <a:r>
              <a:rPr lang="en-CA" dirty="0"/>
              <a:t>In command prompt, test the installation with the following command:</a:t>
            </a:r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 err="1"/>
              <a:t>mvn</a:t>
            </a:r>
            <a:r>
              <a:rPr lang="en-CA" dirty="0"/>
              <a:t> –v </a:t>
            </a:r>
          </a:p>
          <a:p>
            <a:pPr marL="0" indent="0">
              <a:buNone/>
            </a:pPr>
            <a:r>
              <a:rPr lang="en-CA" dirty="0"/>
              <a:t>     you should see the following information: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662" y="4656404"/>
            <a:ext cx="7629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7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203"/>
          </a:xfrm>
        </p:spPr>
        <p:txBody>
          <a:bodyPr/>
          <a:lstStyle/>
          <a:p>
            <a:r>
              <a:rPr lang="en-CA" b="1" dirty="0"/>
              <a:t>Maven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03" y="1682629"/>
            <a:ext cx="10677158" cy="41818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500" dirty="0" err="1">
                <a:solidFill>
                  <a:srgbClr val="00B0F0"/>
                </a:solidFill>
              </a:rPr>
              <a:t>src</a:t>
            </a:r>
            <a:r>
              <a:rPr lang="en-US" sz="2500" dirty="0"/>
              <a:t>: All project source files go in this directory</a:t>
            </a:r>
          </a:p>
          <a:p>
            <a:pPr>
              <a:defRPr/>
            </a:pPr>
            <a:r>
              <a:rPr lang="en-US" sz="2500" dirty="0" err="1">
                <a:solidFill>
                  <a:srgbClr val="00B0F0"/>
                </a:solidFill>
              </a:rPr>
              <a:t>src</a:t>
            </a:r>
            <a:r>
              <a:rPr lang="en-US" sz="2500" dirty="0">
                <a:solidFill>
                  <a:srgbClr val="00B0F0"/>
                </a:solidFill>
              </a:rPr>
              <a:t>/main</a:t>
            </a:r>
            <a:r>
              <a:rPr lang="en-US" sz="2500" dirty="0"/>
              <a:t>: All sources that go into primary artifact</a:t>
            </a:r>
          </a:p>
          <a:p>
            <a:pPr>
              <a:defRPr/>
            </a:pPr>
            <a:r>
              <a:rPr lang="en-US" sz="2500" dirty="0" err="1">
                <a:solidFill>
                  <a:srgbClr val="00B0F0"/>
                </a:solidFill>
              </a:rPr>
              <a:t>src</a:t>
            </a:r>
            <a:r>
              <a:rPr lang="en-US" sz="2500" dirty="0">
                <a:solidFill>
                  <a:srgbClr val="00B0F0"/>
                </a:solidFill>
              </a:rPr>
              <a:t>/test</a:t>
            </a:r>
            <a:r>
              <a:rPr lang="en-US" sz="2500" dirty="0"/>
              <a:t>: All sources contributing to testing project</a:t>
            </a:r>
          </a:p>
          <a:p>
            <a:pPr>
              <a:defRPr/>
            </a:pPr>
            <a:r>
              <a:rPr lang="en-US" sz="2500" dirty="0" err="1">
                <a:solidFill>
                  <a:srgbClr val="00B0F0"/>
                </a:solidFill>
              </a:rPr>
              <a:t>src</a:t>
            </a:r>
            <a:r>
              <a:rPr lang="en-US" sz="2500" dirty="0">
                <a:solidFill>
                  <a:srgbClr val="00B0F0"/>
                </a:solidFill>
              </a:rPr>
              <a:t>/main/java</a:t>
            </a:r>
            <a:r>
              <a:rPr lang="en-US" sz="2500" dirty="0"/>
              <a:t>: All java source files</a:t>
            </a:r>
          </a:p>
          <a:p>
            <a:pPr>
              <a:defRPr/>
            </a:pPr>
            <a:r>
              <a:rPr lang="en-US" sz="2500" dirty="0" err="1">
                <a:solidFill>
                  <a:srgbClr val="00B0F0"/>
                </a:solidFill>
              </a:rPr>
              <a:t>src</a:t>
            </a:r>
            <a:r>
              <a:rPr lang="en-US" sz="2500" dirty="0">
                <a:solidFill>
                  <a:srgbClr val="00B0F0"/>
                </a:solidFill>
              </a:rPr>
              <a:t>/main/</a:t>
            </a:r>
            <a:r>
              <a:rPr lang="en-US" sz="2500" dirty="0" err="1">
                <a:solidFill>
                  <a:srgbClr val="00B0F0"/>
                </a:solidFill>
              </a:rPr>
              <a:t>webapp</a:t>
            </a:r>
            <a:r>
              <a:rPr lang="en-US" sz="2500" dirty="0"/>
              <a:t>: All web source files</a:t>
            </a:r>
          </a:p>
          <a:p>
            <a:pPr>
              <a:defRPr/>
            </a:pPr>
            <a:r>
              <a:rPr lang="en-US" sz="2500" dirty="0" err="1">
                <a:solidFill>
                  <a:srgbClr val="00B0F0"/>
                </a:solidFill>
              </a:rPr>
              <a:t>src</a:t>
            </a:r>
            <a:r>
              <a:rPr lang="en-US" sz="2500" dirty="0">
                <a:solidFill>
                  <a:srgbClr val="00B0F0"/>
                </a:solidFill>
              </a:rPr>
              <a:t>/main/resources</a:t>
            </a:r>
            <a:r>
              <a:rPr lang="en-US" sz="2500" dirty="0"/>
              <a:t>: All non compiled source files</a:t>
            </a:r>
          </a:p>
          <a:p>
            <a:pPr>
              <a:defRPr/>
            </a:pPr>
            <a:r>
              <a:rPr lang="en-US" sz="2500" dirty="0" err="1">
                <a:solidFill>
                  <a:srgbClr val="00B0F0"/>
                </a:solidFill>
              </a:rPr>
              <a:t>src</a:t>
            </a:r>
            <a:r>
              <a:rPr lang="en-US" sz="2500" dirty="0">
                <a:solidFill>
                  <a:srgbClr val="00B0F0"/>
                </a:solidFill>
              </a:rPr>
              <a:t>/test/java</a:t>
            </a:r>
            <a:r>
              <a:rPr lang="en-US" sz="2500" dirty="0"/>
              <a:t>: All java test source files</a:t>
            </a:r>
          </a:p>
          <a:p>
            <a:pPr>
              <a:defRPr/>
            </a:pPr>
            <a:r>
              <a:rPr lang="en-US" sz="2500" dirty="0" err="1">
                <a:solidFill>
                  <a:srgbClr val="00B0F0"/>
                </a:solidFill>
              </a:rPr>
              <a:t>src</a:t>
            </a:r>
            <a:r>
              <a:rPr lang="en-US" sz="2500" dirty="0">
                <a:solidFill>
                  <a:srgbClr val="00B0F0"/>
                </a:solidFill>
              </a:rPr>
              <a:t>/test/resources</a:t>
            </a:r>
            <a:r>
              <a:rPr lang="en-US" sz="2500" dirty="0"/>
              <a:t>: All non compiled test source files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01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905"/>
          </a:xfrm>
        </p:spPr>
        <p:txBody>
          <a:bodyPr/>
          <a:lstStyle/>
          <a:p>
            <a:pPr algn="ctr"/>
            <a:r>
              <a:rPr lang="en-CA" b="1" dirty="0" err="1"/>
              <a:t>Archetype:generate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Archetype</a:t>
            </a:r>
          </a:p>
          <a:p>
            <a:pPr lvl="1"/>
            <a:r>
              <a:rPr lang="en-CA" dirty="0"/>
              <a:t>What kind of project: JAVA EE, Spring, Hibernate..</a:t>
            </a:r>
          </a:p>
          <a:p>
            <a:r>
              <a:rPr lang="en-CA" dirty="0"/>
              <a:t>Group ID</a:t>
            </a:r>
          </a:p>
          <a:p>
            <a:pPr lvl="1"/>
            <a:r>
              <a:rPr lang="en-CA" dirty="0"/>
              <a:t>It’s an ID for all the projects under one umbrella</a:t>
            </a:r>
          </a:p>
          <a:p>
            <a:r>
              <a:rPr lang="en-CA" dirty="0"/>
              <a:t>Artifact ID: </a:t>
            </a:r>
          </a:p>
          <a:p>
            <a:pPr lvl="1"/>
            <a:r>
              <a:rPr lang="en-CA" dirty="0"/>
              <a:t>is the output of our project. If it’s a web application it will be .war and it’s a Enterprise application it will be .ear</a:t>
            </a:r>
          </a:p>
          <a:p>
            <a:r>
              <a:rPr lang="en-CA" dirty="0"/>
              <a:t>Version</a:t>
            </a:r>
          </a:p>
          <a:p>
            <a:r>
              <a:rPr lang="en-CA" dirty="0"/>
              <a:t>Package</a:t>
            </a:r>
          </a:p>
          <a:p>
            <a:pPr marL="0" indent="0">
              <a:buNone/>
            </a:pPr>
            <a:r>
              <a:rPr lang="en-CA" dirty="0"/>
              <a:t>Maven uses a combination of three : Group ID, Artifact ID and Version to determine the Archetype. </a:t>
            </a:r>
          </a:p>
        </p:txBody>
      </p:sp>
    </p:spTree>
    <p:extLst>
      <p:ext uri="{BB962C8B-B14F-4D97-AF65-F5344CB8AC3E}">
        <p14:creationId xmlns:p14="http://schemas.microsoft.com/office/powerpoint/2010/main" val="357020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321"/>
          </a:xfrm>
        </p:spPr>
        <p:txBody>
          <a:bodyPr/>
          <a:lstStyle/>
          <a:p>
            <a:pPr algn="ctr"/>
            <a:r>
              <a:rPr lang="en-CA" b="1" dirty="0"/>
              <a:t>Maven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239"/>
            <a:ext cx="8915400" cy="4574791"/>
          </a:xfrm>
        </p:spPr>
        <p:txBody>
          <a:bodyPr>
            <a:normAutofit fontScale="92500"/>
          </a:bodyPr>
          <a:lstStyle/>
          <a:p>
            <a:r>
              <a:rPr lang="en-CA" sz="2500" dirty="0"/>
              <a:t>In order to build a package you have to compile and test first.</a:t>
            </a:r>
          </a:p>
          <a:p>
            <a:r>
              <a:rPr lang="en-CA" sz="2500" dirty="0"/>
              <a:t>Phases:</a:t>
            </a:r>
          </a:p>
          <a:p>
            <a:pPr lvl="1"/>
            <a:r>
              <a:rPr lang="en-CA" sz="2500" dirty="0"/>
              <a:t>Validate: to see if everything is order</a:t>
            </a:r>
          </a:p>
          <a:p>
            <a:pPr lvl="1"/>
            <a:r>
              <a:rPr lang="en-CA" sz="2500" dirty="0"/>
              <a:t>Compile</a:t>
            </a:r>
          </a:p>
          <a:p>
            <a:pPr lvl="1"/>
            <a:r>
              <a:rPr lang="en-CA" sz="2500" dirty="0"/>
              <a:t>Test</a:t>
            </a:r>
          </a:p>
          <a:p>
            <a:pPr lvl="1"/>
            <a:r>
              <a:rPr lang="en-CA" sz="2500" dirty="0"/>
              <a:t>Package</a:t>
            </a:r>
          </a:p>
          <a:p>
            <a:pPr lvl="1"/>
            <a:r>
              <a:rPr lang="en-CA" sz="2500" dirty="0"/>
              <a:t>Install: installs the </a:t>
            </a:r>
            <a:r>
              <a:rPr lang="en-CA" sz="2500" dirty="0" err="1"/>
              <a:t>archetect</a:t>
            </a:r>
            <a:r>
              <a:rPr lang="en-CA" sz="2500" dirty="0"/>
              <a:t> in local Maven repository </a:t>
            </a:r>
          </a:p>
          <a:p>
            <a:pPr lvl="1"/>
            <a:r>
              <a:rPr lang="en-CA" sz="2500" dirty="0"/>
              <a:t>Deploy: for publishing </a:t>
            </a:r>
            <a:r>
              <a:rPr lang="en-CA" sz="2500" dirty="0" err="1"/>
              <a:t>archefact</a:t>
            </a:r>
            <a:r>
              <a:rPr lang="en-CA" sz="2500" dirty="0"/>
              <a:t> in remote repository.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792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Log4j dependency to 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Maven repository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mvn</a:t>
            </a:r>
            <a:r>
              <a:rPr lang="en-CA" dirty="0"/>
              <a:t> clean</a:t>
            </a:r>
          </a:p>
          <a:p>
            <a:r>
              <a:rPr lang="en-CA" dirty="0" err="1"/>
              <a:t>mvn</a:t>
            </a:r>
            <a:r>
              <a:rPr lang="en-CA" dirty="0"/>
              <a:t> compile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4" y="2133600"/>
            <a:ext cx="4229100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37" y="4022411"/>
            <a:ext cx="43434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1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Maven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413" y="1600201"/>
            <a:ext cx="10490199" cy="5014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Stands for Project Object Model</a:t>
            </a:r>
          </a:p>
          <a:p>
            <a:pPr>
              <a:defRPr/>
            </a:pPr>
            <a:r>
              <a:rPr lang="en-US" dirty="0"/>
              <a:t>Describes a project</a:t>
            </a:r>
          </a:p>
          <a:p>
            <a:pPr marL="457200" lvl="1" indent="0">
              <a:buNone/>
              <a:defRPr/>
            </a:pPr>
            <a:r>
              <a:rPr lang="en-US" dirty="0"/>
              <a:t>Name and Version</a:t>
            </a:r>
          </a:p>
          <a:p>
            <a:pPr marL="457200" lvl="1" indent="0">
              <a:buNone/>
              <a:defRPr/>
            </a:pPr>
            <a:r>
              <a:rPr lang="en-US" dirty="0"/>
              <a:t>Artifact Type</a:t>
            </a:r>
          </a:p>
          <a:p>
            <a:pPr marL="457200" lvl="1" indent="0">
              <a:buNone/>
              <a:defRPr/>
            </a:pPr>
            <a:r>
              <a:rPr lang="en-US" dirty="0"/>
              <a:t>Source Code Locations</a:t>
            </a:r>
          </a:p>
          <a:p>
            <a:pPr marL="457200" lvl="1" indent="0">
              <a:buNone/>
              <a:defRPr/>
            </a:pPr>
            <a:r>
              <a:rPr lang="en-US" dirty="0"/>
              <a:t>Dependencies</a:t>
            </a:r>
          </a:p>
          <a:p>
            <a:pPr marL="457200" lvl="1" indent="0">
              <a:buNone/>
              <a:defRPr/>
            </a:pPr>
            <a:r>
              <a:rPr lang="en-US" dirty="0"/>
              <a:t>Plugins</a:t>
            </a:r>
          </a:p>
          <a:p>
            <a:pPr marL="457200" lvl="1" indent="0">
              <a:buNone/>
              <a:defRPr/>
            </a:pPr>
            <a:r>
              <a:rPr lang="en-US" dirty="0"/>
              <a:t>Profiles (Alternate build configurations)</a:t>
            </a:r>
          </a:p>
          <a:p>
            <a:pPr>
              <a:defRPr/>
            </a:pPr>
            <a:r>
              <a:rPr lang="en-US" dirty="0" err="1"/>
              <a:t>Pom</a:t>
            </a:r>
            <a:r>
              <a:rPr lang="en-US" dirty="0"/>
              <a:t> files can inherit configuration</a:t>
            </a:r>
          </a:p>
          <a:p>
            <a:pPr lvl="1">
              <a:defRPr/>
            </a:pPr>
            <a:r>
              <a:rPr lang="en-US" dirty="0" err="1"/>
              <a:t>groupId</a:t>
            </a:r>
            <a:r>
              <a:rPr lang="en-US" dirty="0"/>
              <a:t>, version</a:t>
            </a:r>
          </a:p>
          <a:p>
            <a:pPr lvl="1">
              <a:defRPr/>
            </a:pPr>
            <a:r>
              <a:rPr lang="en-US" dirty="0"/>
              <a:t>Project Config</a:t>
            </a:r>
          </a:p>
          <a:p>
            <a:pPr lvl="1">
              <a:defRPr/>
            </a:pPr>
            <a:r>
              <a:rPr lang="en-US" dirty="0"/>
              <a:t>Dependencies</a:t>
            </a:r>
          </a:p>
          <a:p>
            <a:pPr lvl="1">
              <a:defRPr/>
            </a:pPr>
            <a:r>
              <a:rPr lang="en-US" dirty="0"/>
              <a:t>Plugin configuration</a:t>
            </a:r>
          </a:p>
          <a:p>
            <a:pPr lvl="1">
              <a:defRPr/>
            </a:pPr>
            <a:r>
              <a:rPr lang="en-US" dirty="0"/>
              <a:t>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8419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1108</TotalTime>
  <Words>553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Maven</vt:lpstr>
      <vt:lpstr>What/ Why Maven?</vt:lpstr>
      <vt:lpstr>Maven Features</vt:lpstr>
      <vt:lpstr>How to Install</vt:lpstr>
      <vt:lpstr>Maven Conventions</vt:lpstr>
      <vt:lpstr>Archetype:generate</vt:lpstr>
      <vt:lpstr>Maven Build</vt:lpstr>
      <vt:lpstr>Add Log4j dependency to Pom.xml</vt:lpstr>
      <vt:lpstr>Maven POM</vt:lpstr>
      <vt:lpstr>Pom.xml </vt:lpstr>
      <vt:lpstr>Adding web application with Maven</vt:lpstr>
      <vt:lpstr>Add web application with Maven- Continue</vt:lpstr>
      <vt:lpstr>TomCat setting</vt:lpstr>
      <vt:lpstr>Calling the method which Shows  the “Hello world” message </vt:lpstr>
      <vt:lpstr>Maven Plugins</vt:lpstr>
      <vt:lpstr>Maven Plugins - Eclipse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User</dc:creator>
  <cp:lastModifiedBy>User</cp:lastModifiedBy>
  <cp:revision>61</cp:revision>
  <dcterms:created xsi:type="dcterms:W3CDTF">2017-03-12T15:54:13Z</dcterms:created>
  <dcterms:modified xsi:type="dcterms:W3CDTF">2017-03-27T12:20:41Z</dcterms:modified>
</cp:coreProperties>
</file>