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2.bin"/>
  <Override ContentType="application/vnd.openxmlformats-officedocument.oleObject" PartName="/ppt/embeddings/oleObject15.bin"/>
  <Override ContentType="application/vnd.openxmlformats-officedocument.oleObject" PartName="/ppt/embeddings/oleObject40.bin"/>
  <Override ContentType="application/vnd.openxmlformats-officedocument.oleObject" PartName="/ppt/embeddings/oleObject41.bin"/>
  <Override ContentType="application/vnd.openxmlformats-officedocument.oleObject" PartName="/ppt/embeddings/oleObject59.bin"/>
  <Override ContentType="application/vnd.openxmlformats-officedocument.oleObject" PartName="/ppt/embeddings/oleObject8.bin"/>
  <Override ContentType="application/vnd.openxmlformats-officedocument.oleObject" PartName="/ppt/embeddings/oleObject33.bin"/>
  <Override ContentType="application/vnd.openxmlformats-officedocument.oleObject" PartName="/ppt/embeddings/oleObject24.bin"/>
  <Override ContentType="application/vnd.openxmlformats-officedocument.oleObject" PartName="/ppt/embeddings/oleObject25.bin"/>
  <Override ContentType="application/vnd.openxmlformats-officedocument.oleObject" PartName="/ppt/embeddings/oleObject17.bin"/>
  <Override ContentType="application/vnd.openxmlformats-officedocument.oleObject" PartName="/ppt/embeddings/oleObject42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34.bin"/>
  <Override ContentType="application/vnd.openxmlformats-officedocument.oleObject" PartName="/ppt/embeddings/oleObject18.bin"/>
  <Override ContentType="application/vnd.openxmlformats-officedocument.oleObject" PartName="/ppt/embeddings/oleObject1.bin"/>
  <Override ContentType="application/vnd.openxmlformats-officedocument.oleObject" PartName="/ppt/embeddings/oleObject52.bin"/>
  <Override ContentType="application/vnd.openxmlformats-officedocument.oleObject" PartName="/ppt/embeddings/oleObject48.bin"/>
  <Override ContentType="application/vnd.openxmlformats-officedocument.oleObject" PartName="/ppt/embeddings/oleObject35.bin"/>
  <Override ContentType="application/vnd.openxmlformats-officedocument.oleObject" PartName="/ppt/embeddings/oleObject22.bin"/>
  <Override ContentType="application/vnd.openxmlformats-officedocument.oleObject" PartName="/ppt/embeddings/oleObject19.bin"/>
  <Override ContentType="application/vnd.openxmlformats-officedocument.oleObject" PartName="/ppt/embeddings/oleObject49.bin"/>
  <Override ContentType="application/vnd.openxmlformats-officedocument.oleObject" PartName="/ppt/embeddings/oleObject53.bin"/>
  <Override ContentType="application/vnd.openxmlformats-officedocument.oleObject" PartName="/ppt/embeddings/oleObject10.bin"/>
  <Override ContentType="application/vnd.openxmlformats-officedocument.oleObject" PartName="/ppt/embeddings/oleObject23.bin"/>
  <Override ContentType="application/vnd.openxmlformats-officedocument.oleObject" PartName="/ppt/embeddings/oleObject36.bin"/>
  <Override ContentType="application/vnd.openxmlformats-officedocument.oleObject" PartName="/ppt/embeddings/oleObject37.bin"/>
  <Override ContentType="application/vnd.openxmlformats-officedocument.oleObject" PartName="/ppt/embeddings/oleObject45.bin"/>
  <Override ContentType="application/vnd.openxmlformats-officedocument.oleObject" PartName="/ppt/embeddings/oleObject29.bin"/>
  <Override ContentType="application/vnd.openxmlformats-officedocument.oleObject" PartName="/ppt/embeddings/oleObject54.bin"/>
  <Override ContentType="application/vnd.openxmlformats-officedocument.oleObject" PartName="/ppt/embeddings/oleObject4.bin"/>
  <Override ContentType="application/vnd.openxmlformats-officedocument.oleObject" PartName="/ppt/embeddings/oleObject28.bin"/>
  <Override ContentType="application/vnd.openxmlformats-officedocument.oleObject" PartName="/ppt/embeddings/oleObject11.bin"/>
  <Override ContentType="application/vnd.openxmlformats-officedocument.oleObject" PartName="/ppt/embeddings/oleObject46.bin"/>
  <Override ContentType="application/vnd.openxmlformats-officedocument.oleObject" PartName="/ppt/embeddings/oleObject20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5.bin"/>
  <Override ContentType="application/vnd.openxmlformats-officedocument.oleObject" PartName="/ppt/embeddings/oleObject2.bin"/>
  <Override ContentType="application/vnd.openxmlformats-officedocument.oleObject" PartName="/ppt/embeddings/oleObject47.bin"/>
  <Override ContentType="application/vnd.openxmlformats-officedocument.oleObject" PartName="/ppt/embeddings/oleObject21.bin"/>
  <Override ContentType="application/vnd.openxmlformats-officedocument.oleObject" PartName="/ppt/embeddings/oleObject38.bin"/>
  <Override ContentType="application/vnd.openxmlformats-officedocument.oleObject" PartName="/ppt/embeddings/oleObject13.bin"/>
  <Override ContentType="application/vnd.openxmlformats-officedocument.oleObject" PartName="/ppt/embeddings/oleObject26.bin"/>
  <Override ContentType="application/vnd.openxmlformats-officedocument.oleObject" PartName="/ppt/embeddings/oleObject51.bin"/>
  <Override ContentType="application/vnd.openxmlformats-officedocument.oleObject" PartName="/ppt/embeddings/oleObject6.bin"/>
  <Override ContentType="application/vnd.openxmlformats-officedocument.oleObject" PartName="/ppt/embeddings/oleObject30.bin"/>
  <Override ContentType="application/vnd.openxmlformats-officedocument.oleObject" PartName="/ppt/embeddings/oleObject43.bin"/>
  <Override ContentType="application/vnd.openxmlformats-officedocument.oleObject" PartName="/ppt/embeddings/oleObject56.bin"/>
  <Override ContentType="application/vnd.openxmlformats-officedocument.oleObject" PartName="/ppt/embeddings/oleObject39.bin"/>
  <Override ContentType="application/vnd.openxmlformats-officedocument.oleObject" PartName="/ppt/embeddings/oleObject44.bin"/>
  <Override ContentType="application/vnd.openxmlformats-officedocument.oleObject" PartName="/ppt/embeddings/oleObject50.bin"/>
  <Override ContentType="application/vnd.openxmlformats-officedocument.oleObject" PartName="/ppt/embeddings/oleObject14.bin"/>
  <Override ContentType="application/vnd.openxmlformats-officedocument.oleObject" PartName="/ppt/embeddings/oleObject31.bin"/>
  <Override ContentType="application/vnd.openxmlformats-officedocument.oleObject" PartName="/ppt/embeddings/oleObject57.bin"/>
  <Override ContentType="application/vnd.openxmlformats-officedocument.oleObject" PartName="/ppt/embeddings/oleObject5.bin"/>
  <Override ContentType="application/vnd.openxmlformats-officedocument.oleObject" PartName="/ppt/embeddings/oleObject58.bin"/>
  <Override ContentType="application/vnd.openxmlformats-officedocument.oleObject" PartName="/ppt/embeddings/oleObject27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1.docx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7010400" cy="9296400"/>
  <p:embeddedFontLst>
    <p:embeddedFont>
      <p:font typeface="Arial Narrow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0" roundtripDataSignature="AMtx7mhnaljnGZHkB57IwTnIVDgPemNs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67" Type="http://schemas.openxmlformats.org/officeDocument/2006/relationships/font" Target="fonts/ArialNarrow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7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8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9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1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2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3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4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5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6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7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8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9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0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1.v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32.vml.rels><?xml version="1.0" encoding="UTF-8" standalone="yes"?>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33.v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4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35.vml.rels><?xml version="1.0" encoding="UTF-8" standalone="yes"?>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6.v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7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8.vml.rels><?xml version="1.0" encoding="UTF-8" standalone="yes"?>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39.vml.rels><?xml version="1.0" encoding="UTF-8" standalone="yes"?>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0.vml.rels><?xml version="1.0" encoding="UTF-8" standalone="yes"?>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41.vml.rels><?xml version="1.0" encoding="UTF-8" standalone="yes"?>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2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43.v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44.vml.rels><?xml version="1.0" encoding="UTF-8" standalone="yes"?>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45.vml.rels><?xml version="1.0" encoding="UTF-8" standalone="yes"?>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6.vml.rels><?xml version="1.0" encoding="UTF-8" standalone="yes"?>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47.vml.rels><?xml version="1.0" encoding="UTF-8" standalone="yes"?>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48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49.vml.rels><?xml version="1.0" encoding="UTF-8" standalone="yes"?>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0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51.vml.rels><?xml version="1.0" encoding="UTF-8" standalone="yes"?>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52.vml.rels><?xml version="1.0" encoding="UTF-8" standalone="yes"?>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53.vml.rels><?xml version="1.0" encoding="UTF-8" standalone="yes"?>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54.vml.rels><?xml version="1.0" encoding="UTF-8" standalone="yes"?>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55.vml.rels><?xml version="1.0" encoding="UTF-8" standalone="yes"?>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56.vml.rels><?xml version="1.0" encoding="UTF-8" standalone="yes"?>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57.vml.rels><?xml version="1.0" encoding="UTF-8" standalone="yes"?>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58.vml.rels><?xml version="1.0" encoding="UTF-8" standalone="yes"?>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59.vml.rels><?xml version="1.0" encoding="UTF-8" standalone="yes"?>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0.vml.rels><?xml version="1.0" encoding="UTF-8" standalone="yes"?>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Number">
  <p:cSld name="Chapter Numb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ure_layout">
  <p:cSld name="Figure_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6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6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5.vml"/><Relationship Id="rId4" Type="http://schemas.openxmlformats.org/officeDocument/2006/relationships/package" Target="../embeddings/Microsoft_Office_Word_Document1.docx"/><Relationship Id="rId5" Type="http://schemas.openxmlformats.org/officeDocument/2006/relationships/package" Target="../embeddings/Microsoft_Office_Word_Document1.docx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6.v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8.v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9.v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20.v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21.v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2.v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23.v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24.v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5.v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26.v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27.vml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8.v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29.vml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30.v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31.v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32.v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33.vml"/><Relationship Id="rId4" Type="http://schemas.openxmlformats.org/officeDocument/2006/relationships/oleObject" Target="../embeddings/oleObject32.bin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34.v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vmlDrawing" Target="../drawings/vmlDrawing35.vml"/><Relationship Id="rId4" Type="http://schemas.openxmlformats.org/officeDocument/2006/relationships/oleObject" Target="../embeddings/oleObject34.bin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36.v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37.vml"/><Relationship Id="rId4" Type="http://schemas.openxmlformats.org/officeDocument/2006/relationships/oleObject" Target="../embeddings/oleObject36.bin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38.vml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vmlDrawing" Target="../drawings/vmlDrawing39.v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vmlDrawing" Target="../drawings/vmlDrawing40.vml"/><Relationship Id="rId4" Type="http://schemas.openxmlformats.org/officeDocument/2006/relationships/oleObject" Target="../embeddings/oleObject39.bin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vmlDrawing" Target="../drawings/vmlDrawing41.vml"/><Relationship Id="rId4" Type="http://schemas.openxmlformats.org/officeDocument/2006/relationships/oleObject" Target="../embeddings/oleObject40.bin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vmlDrawing" Target="../drawings/vmlDrawing42.vml"/><Relationship Id="rId4" Type="http://schemas.openxmlformats.org/officeDocument/2006/relationships/oleObject" Target="../embeddings/oleObject41.bin"/><Relationship Id="rId5" Type="http://schemas.openxmlformats.org/officeDocument/2006/relationships/oleObject" Target="../embeddings/oleObject41.bin"/><Relationship Id="rId6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vmlDrawing" Target="../drawings/vmlDrawing43.vml"/><Relationship Id="rId4" Type="http://schemas.openxmlformats.org/officeDocument/2006/relationships/oleObject" Target="../embeddings/oleObject42.bin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vmlDrawing" Target="../drawings/vmlDrawing44.vml"/><Relationship Id="rId4" Type="http://schemas.openxmlformats.org/officeDocument/2006/relationships/oleObject" Target="../embeddings/oleObject43.bin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vmlDrawing" Target="../drawings/vmlDrawing45.vml"/><Relationship Id="rId4" Type="http://schemas.openxmlformats.org/officeDocument/2006/relationships/oleObject" Target="../embeddings/oleObject44.bin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vmlDrawing" Target="../drawings/vmlDrawing46.vml"/><Relationship Id="rId4" Type="http://schemas.openxmlformats.org/officeDocument/2006/relationships/oleObject" Target="../embeddings/oleObject45.bin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47.vml"/><Relationship Id="rId4" Type="http://schemas.openxmlformats.org/officeDocument/2006/relationships/oleObject" Target="../embeddings/oleObject46.bin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vmlDrawing" Target="../drawings/vmlDrawing48.vml"/><Relationship Id="rId4" Type="http://schemas.openxmlformats.org/officeDocument/2006/relationships/oleObject" Target="../embeddings/oleObject47.bin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49.vml"/><Relationship Id="rId4" Type="http://schemas.openxmlformats.org/officeDocument/2006/relationships/oleObject" Target="../embeddings/oleObject48.bin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vmlDrawing" Target="../drawings/vmlDrawing50.vml"/><Relationship Id="rId4" Type="http://schemas.openxmlformats.org/officeDocument/2006/relationships/oleObject" Target="../embeddings/oleObject49.bin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vmlDrawing" Target="../drawings/vmlDrawing51.vml"/><Relationship Id="rId4" Type="http://schemas.openxmlformats.org/officeDocument/2006/relationships/oleObject" Target="../embeddings/oleObject50.bin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vmlDrawing" Target="../drawings/vmlDrawing52.vml"/><Relationship Id="rId4" Type="http://schemas.openxmlformats.org/officeDocument/2006/relationships/oleObject" Target="../embeddings/oleObject51.bin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vmlDrawing" Target="../drawings/vmlDrawing53.vml"/><Relationship Id="rId4" Type="http://schemas.openxmlformats.org/officeDocument/2006/relationships/oleObject" Target="../embeddings/oleObject52.bin"/><Relationship Id="rId5" Type="http://schemas.openxmlformats.org/officeDocument/2006/relationships/oleObject" Target="../embeddings/oleObject52.bin"/><Relationship Id="rId6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54.vml"/><Relationship Id="rId4" Type="http://schemas.openxmlformats.org/officeDocument/2006/relationships/oleObject" Target="../embeddings/oleObject53.bin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vmlDrawing" Target="../drawings/vmlDrawing55.vml"/><Relationship Id="rId4" Type="http://schemas.openxmlformats.org/officeDocument/2006/relationships/oleObject" Target="../embeddings/oleObject54.bin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vmlDrawing" Target="../drawings/vmlDrawing56.vml"/><Relationship Id="rId4" Type="http://schemas.openxmlformats.org/officeDocument/2006/relationships/oleObject" Target="../embeddings/oleObject55.bin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vmlDrawing" Target="../drawings/vmlDrawing57.vml"/><Relationship Id="rId4" Type="http://schemas.openxmlformats.org/officeDocument/2006/relationships/oleObject" Target="../embeddings/oleObject56.bin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vmlDrawing" Target="../drawings/vmlDrawing58.vml"/><Relationship Id="rId4" Type="http://schemas.openxmlformats.org/officeDocument/2006/relationships/oleObject" Target="../embeddings/oleObject57.bin"/><Relationship Id="rId5" Type="http://schemas.openxmlformats.org/officeDocument/2006/relationships/oleObject" Target="../embeddings/oleObject57.bin"/><Relationship Id="rId6" Type="http://schemas.openxmlformats.org/officeDocument/2006/relationships/image" Target="../media/image6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vmlDrawing" Target="../drawings/vmlDrawing59.vml"/><Relationship Id="rId4" Type="http://schemas.openxmlformats.org/officeDocument/2006/relationships/oleObject" Target="../embeddings/oleObject58.bin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vmlDrawing" Target="../drawings/vmlDrawing60.vml"/><Relationship Id="rId4" Type="http://schemas.openxmlformats.org/officeDocument/2006/relationships/oleObject" Target="../embeddings/oleObject59.bin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</a:t>
            </a:r>
            <a:endParaRPr/>
          </a:p>
        </p:txBody>
      </p:sp>
      <p:sp>
        <p:nvSpPr>
          <p:cNvPr id="32" name="Google Shape;32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3" name="Google Shape;33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4" name="Google Shape;34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5" name="Google Shape;35;p1"/>
          <p:cNvGraphicFramePr/>
          <p:nvPr/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>
              <mc:Choice Requires="v">
                <p:oleObj r:id="rId4" imgH="1783407" imgW="7301323" progId="Word.Document.12" spid="_x0000_s1">
                  <p:embed/>
                </p:oleObj>
              </mc:Choice>
              <mc:Fallback>
                <p:oleObj r:id="rId5" imgH="1783407" imgW="7301323" progId="Word.Document.12">
                  <p:embed/>
                  <p:pic>
                    <p:nvPicPr>
                      <p:cNvPr id="35" name="Google Shape;35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types of files</a:t>
            </a:r>
            <a:endParaRPr/>
          </a:p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16" name="Google Shape;116;p10"/>
          <p:cNvGraphicFramePr/>
          <p:nvPr/>
        </p:nvGraphicFramePr>
        <p:xfrm>
          <a:off x="922338" y="1036898"/>
          <a:ext cx="7301323" cy="2087302"/>
        </p:xfrm>
        <a:graphic>
          <a:graphicData uri="http://schemas.openxmlformats.org/presentationml/2006/ole">
            <mc:AlternateContent>
              <mc:Choice Requires="v">
                <p:oleObj r:id="rId4" imgH="2087302" imgW="7301323" progId="Word.Document.12" spid="_x0000_s1">
                  <p:embed/>
                </p:oleObj>
              </mc:Choice>
              <mc:Fallback>
                <p:oleObj r:id="rId5" imgH="2087302" imgW="7301323" progId="Word.Document.12">
                  <p:embed/>
                  <p:pic>
                    <p:nvPicPr>
                      <p:cNvPr id="116" name="Google Shape;116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36898"/>
                        <a:ext cx="7301323" cy="2087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</a:t>
            </a:r>
            <a:endParaRPr/>
          </a:p>
        </p:txBody>
      </p:sp>
      <p:sp>
        <p:nvSpPr>
          <p:cNvPr id="122" name="Google Shape;122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25" name="Google Shape;125;p11"/>
          <p:cNvGraphicFramePr/>
          <p:nvPr/>
        </p:nvGraphicFramePr>
        <p:xfrm>
          <a:off x="922338" y="1066800"/>
          <a:ext cx="7301323" cy="2705895"/>
        </p:xfrm>
        <a:graphic>
          <a:graphicData uri="http://schemas.openxmlformats.org/presentationml/2006/ole">
            <mc:AlternateContent>
              <mc:Choice Requires="v">
                <p:oleObj r:id="rId4" imgH="2705895" imgW="7301323" progId="Word.Document.12" spid="_x0000_s1">
                  <p:embed/>
                </p:oleObj>
              </mc:Choice>
              <mc:Fallback>
                <p:oleObj r:id="rId5" imgH="2705895" imgW="7301323" progId="Word.Document.12">
                  <p:embed/>
                  <p:pic>
                    <p:nvPicPr>
                      <p:cNvPr id="125" name="Google Shape;125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270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all necessary packages</a:t>
            </a:r>
            <a:endParaRPr/>
          </a:p>
        </p:txBody>
      </p:sp>
      <p:sp>
        <p:nvSpPr>
          <p:cNvPr id="131" name="Google Shape;131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32" name="Google Shape;132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34" name="Google Shape;134;p12"/>
          <p:cNvGraphicFramePr/>
          <p:nvPr/>
        </p:nvGraphicFramePr>
        <p:xfrm>
          <a:off x="922338" y="1022350"/>
          <a:ext cx="7300912" cy="4464050"/>
        </p:xfrm>
        <a:graphic>
          <a:graphicData uri="http://schemas.openxmlformats.org/presentationml/2006/ole">
            <mc:AlternateContent>
              <mc:Choice Requires="v">
                <p:oleObj r:id="rId4" imgH="4464050" imgW="7300912" progId="Word.Document.12" spid="_x0000_s1">
                  <p:embed/>
                </p:oleObj>
              </mc:Choice>
              <mc:Fallback>
                <p:oleObj r:id="rId5" imgH="4464050" imgW="7300912" progId="Word.Document.12">
                  <p:embed/>
                  <p:pic>
                    <p:nvPicPr>
                      <p:cNvPr id="134" name="Google Shape;134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22350"/>
                        <a:ext cx="7300912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data from the file</a:t>
            </a:r>
            <a:endParaRPr/>
          </a:p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43" name="Google Shape;143;p13"/>
          <p:cNvGraphicFramePr/>
          <p:nvPr/>
        </p:nvGraphicFramePr>
        <p:xfrm>
          <a:off x="922338" y="1047222"/>
          <a:ext cx="7301323" cy="3372378"/>
        </p:xfrm>
        <a:graphic>
          <a:graphicData uri="http://schemas.openxmlformats.org/presentationml/2006/ole">
            <mc:AlternateContent>
              <mc:Choice Requires="v">
                <p:oleObj r:id="rId4" imgH="3372378" imgW="7301323" progId="Word.Document.12" spid="_x0000_s1">
                  <p:embed/>
                </p:oleObj>
              </mc:Choice>
              <mc:Fallback>
                <p:oleObj r:id="rId5" imgH="3372378" imgW="7301323" progId="Word.Document.12">
                  <p:embed/>
                  <p:pic>
                    <p:nvPicPr>
                      <p:cNvPr id="143" name="Google Shape;143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47222"/>
                        <a:ext cx="7301323" cy="3372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subset of the IOException hierarchy</a:t>
            </a:r>
            <a:endParaRPr/>
          </a:p>
        </p:txBody>
      </p:sp>
      <p:sp>
        <p:nvSpPr>
          <p:cNvPr id="149" name="Google Shape;149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50" name="Google Shape;150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51" name="Google Shape;151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922338" y="1066800"/>
          <a:ext cx="7301323" cy="2227368"/>
        </p:xfrm>
        <a:graphic>
          <a:graphicData uri="http://schemas.openxmlformats.org/presentationml/2006/ole">
            <mc:AlternateContent>
              <mc:Choice Requires="v">
                <p:oleObj r:id="rId4" imgH="2227368" imgW="7301323" progId="Word.Document.12" spid="_x0000_s1">
                  <p:embed/>
                </p:oleObj>
              </mc:Choice>
              <mc:Fallback>
                <p:oleObj r:id="rId5" imgH="2227368" imgW="7301323" progId="Word.Document.12">
                  <p:embed/>
                  <p:pic>
                    <p:nvPicPr>
                      <p:cNvPr id="152" name="Google Shape;15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2227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syntax for a try-with-resources statement</a:t>
            </a:r>
            <a:endParaRPr/>
          </a:p>
        </p:txBody>
      </p:sp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61" name="Google Shape;161;p15"/>
          <p:cNvGraphicFramePr/>
          <p:nvPr/>
        </p:nvGraphicFramePr>
        <p:xfrm>
          <a:off x="922338" y="1023938"/>
          <a:ext cx="7300912" cy="4538662"/>
        </p:xfrm>
        <a:graphic>
          <a:graphicData uri="http://schemas.openxmlformats.org/presentationml/2006/ole">
            <mc:AlternateContent>
              <mc:Choice Requires="v">
                <p:oleObj r:id="rId4" imgH="4538662" imgW="7300912" progId="Word.Document.12" spid="_x0000_s1">
                  <p:embed/>
                </p:oleObj>
              </mc:Choice>
              <mc:Fallback>
                <p:oleObj r:id="rId5" imgH="4538662" imgW="7300912" progId="Word.Document.12">
                  <p:embed/>
                  <p:pic>
                    <p:nvPicPr>
                      <p:cNvPr id="161" name="Google Shape;161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23938"/>
                        <a:ext cx="73009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subset of the Writer hierarchy</a:t>
            </a:r>
            <a:endParaRPr/>
          </a:p>
        </p:txBody>
      </p:sp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0" name="Google Shape;170;p16"/>
          <p:cNvGraphicFramePr/>
          <p:nvPr/>
        </p:nvGraphicFramePr>
        <p:xfrm>
          <a:off x="922338" y="1066800"/>
          <a:ext cx="7301323" cy="3185863"/>
        </p:xfrm>
        <a:graphic>
          <a:graphicData uri="http://schemas.openxmlformats.org/presentationml/2006/ole">
            <mc:AlternateContent>
              <mc:Choice Requires="v">
                <p:oleObj r:id="rId4" imgH="3185863" imgW="7301323" progId="Word.Document.12" spid="_x0000_s1">
                  <p:embed/>
                </p:oleObj>
              </mc:Choice>
              <mc:Fallback>
                <p:oleObj r:id="rId5" imgH="3185863" imgW="7301323" progId="Word.Document.12">
                  <p:embed/>
                  <p:pic>
                    <p:nvPicPr>
                      <p:cNvPr id="170" name="Google Shape;170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3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of the Writer hierarchy classes</a:t>
            </a:r>
            <a:endParaRPr/>
          </a:p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77" name="Google Shape;177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9" name="Google Shape;179;p17"/>
          <p:cNvGraphicFramePr/>
          <p:nvPr/>
        </p:nvGraphicFramePr>
        <p:xfrm>
          <a:off x="884239" y="1143837"/>
          <a:ext cx="7301323" cy="1980363"/>
        </p:xfrm>
        <a:graphic>
          <a:graphicData uri="http://schemas.openxmlformats.org/presentationml/2006/ole">
            <mc:AlternateContent>
              <mc:Choice Requires="v">
                <p:oleObj r:id="rId4" imgH="1980363" imgW="7301323" progId="Word.Document.12" spid="_x0000_s1">
                  <p:embed/>
                </p:oleObj>
              </mc:Choice>
              <mc:Fallback>
                <p:oleObj r:id="rId5" imgH="1980363" imgW="7301323" progId="Word.Document.12">
                  <p:embed/>
                  <p:pic>
                    <p:nvPicPr>
                      <p:cNvPr id="179" name="Google Shape;179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84239" y="1143837"/>
                        <a:ext cx="7301323" cy="198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connect without a buffer </a:t>
            </a:r>
            <a:br>
              <a:rPr lang="en-US"/>
            </a:br>
            <a:r>
              <a:rPr lang="en-US"/>
              <a:t>(not recommended)</a:t>
            </a:r>
            <a:endParaRPr/>
          </a:p>
        </p:txBody>
      </p:sp>
      <p:sp>
        <p:nvSpPr>
          <p:cNvPr id="185" name="Google Shape;185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86" name="Google Shape;186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8" name="Google Shape;188;p18"/>
          <p:cNvGraphicFramePr/>
          <p:nvPr/>
        </p:nvGraphicFramePr>
        <p:xfrm>
          <a:off x="922338" y="1274763"/>
          <a:ext cx="7300912" cy="1544637"/>
        </p:xfrm>
        <a:graphic>
          <a:graphicData uri="http://schemas.openxmlformats.org/presentationml/2006/ole">
            <mc:AlternateContent>
              <mc:Choice Requires="v">
                <p:oleObj r:id="rId4" imgH="1544637" imgW="7300912" progId="Word.Document.12" spid="_x0000_s1">
                  <p:embed/>
                </p:oleObj>
              </mc:Choice>
              <mc:Fallback>
                <p:oleObj r:id="rId5" imgH="1544637" imgW="7300912" progId="Word.Document.12">
                  <p:embed/>
                  <p:pic>
                    <p:nvPicPr>
                      <p:cNvPr id="188" name="Google Shape;188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74763"/>
                        <a:ext cx="7300912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connect to a file with a buffer</a:t>
            </a:r>
            <a:endParaRPr/>
          </a:p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97" name="Google Shape;197;p19"/>
          <p:cNvGraphicFramePr/>
          <p:nvPr/>
        </p:nvGraphicFramePr>
        <p:xfrm>
          <a:off x="922338" y="1066800"/>
          <a:ext cx="7301323" cy="3382819"/>
        </p:xfrm>
        <a:graphic>
          <a:graphicData uri="http://schemas.openxmlformats.org/presentationml/2006/ole">
            <mc:AlternateContent>
              <mc:Choice Requires="v">
                <p:oleObj r:id="rId4" imgH="3382819" imgW="7301323" progId="Word.Document.12" spid="_x0000_s1">
                  <p:embed/>
                </p:oleObj>
              </mc:Choice>
              <mc:Fallback>
                <p:oleObj r:id="rId5" imgH="3382819" imgW="7301323" progId="Word.Document.12">
                  <p:embed/>
                  <p:pic>
                    <p:nvPicPr>
                      <p:cNvPr id="197" name="Google Shape;19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3382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4" name="Google Shape;44;p2"/>
          <p:cNvGraphicFramePr/>
          <p:nvPr/>
        </p:nvGraphicFramePr>
        <p:xfrm>
          <a:off x="922338" y="1002817"/>
          <a:ext cx="7301323" cy="4712183"/>
        </p:xfrm>
        <a:graphic>
          <a:graphicData uri="http://schemas.openxmlformats.org/presentationml/2006/ole">
            <mc:AlternateContent>
              <mc:Choice Requires="v">
                <p:oleObj r:id="rId4" imgH="4712183" imgW="7301323" progId="Word.Document.12" spid="_x0000_s1">
                  <p:embed/>
                </p:oleObj>
              </mc:Choice>
              <mc:Fallback>
                <p:oleObj r:id="rId5" imgH="4712183" imgW="7301323" progId="Word.Document.12">
                  <p:embed/>
                  <p:pic>
                    <p:nvPicPr>
                      <p:cNvPr id="44" name="Google Shape;44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02817"/>
                        <a:ext cx="7301323" cy="4712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methods of the PrintWriter class</a:t>
            </a:r>
            <a:endParaRPr/>
          </a:p>
        </p:txBody>
      </p:sp>
      <p:sp>
        <p:nvSpPr>
          <p:cNvPr id="203" name="Google Shape;203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04" name="Google Shape;204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06" name="Google Shape;206;p20"/>
          <p:cNvGraphicFramePr/>
          <p:nvPr/>
        </p:nvGraphicFramePr>
        <p:xfrm>
          <a:off x="922338" y="1143837"/>
          <a:ext cx="7301323" cy="1980363"/>
        </p:xfrm>
        <a:graphic>
          <a:graphicData uri="http://schemas.openxmlformats.org/presentationml/2006/ole">
            <mc:AlternateContent>
              <mc:Choice Requires="v">
                <p:oleObj r:id="rId4" imgH="1980363" imgW="7301323" progId="Word.Document.12" spid="_x0000_s1">
                  <p:embed/>
                </p:oleObj>
              </mc:Choice>
              <mc:Fallback>
                <p:oleObj r:id="rId5" imgH="1980363" imgW="7301323" progId="Word.Document.12">
                  <p:embed/>
                  <p:pic>
                    <p:nvPicPr>
                      <p:cNvPr id="206" name="Google Shape;206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3837"/>
                        <a:ext cx="7301323" cy="198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appends a string and an object </a:t>
            </a:r>
            <a:br>
              <a:rPr lang="en-US"/>
            </a:br>
            <a:r>
              <a:rPr lang="en-US"/>
              <a:t>to a text file</a:t>
            </a:r>
            <a:endParaRPr/>
          </a:p>
        </p:txBody>
      </p:sp>
      <p:sp>
        <p:nvSpPr>
          <p:cNvPr id="212" name="Google Shape;212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13" name="Google Shape;213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15" name="Google Shape;215;p21"/>
          <p:cNvGraphicFramePr/>
          <p:nvPr/>
        </p:nvGraphicFramePr>
        <p:xfrm>
          <a:off x="922338" y="1295400"/>
          <a:ext cx="7301323" cy="2839120"/>
        </p:xfrm>
        <a:graphic>
          <a:graphicData uri="http://schemas.openxmlformats.org/presentationml/2006/ole">
            <mc:AlternateContent>
              <mc:Choice Requires="v">
                <p:oleObj r:id="rId4" imgH="2839120" imgW="7301323" progId="Word.Document.12" spid="_x0000_s1">
                  <p:embed/>
                </p:oleObj>
              </mc:Choice>
              <mc:Fallback>
                <p:oleObj r:id="rId5" imgH="2839120" imgW="7301323" progId="Word.Document.12">
                  <p:embed/>
                  <p:pic>
                    <p:nvPicPr>
                      <p:cNvPr id="215" name="Google Shape;215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95400"/>
                        <a:ext cx="7301323" cy="283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writes a Product object </a:t>
            </a:r>
            <a:br>
              <a:rPr lang="en-US"/>
            </a:br>
            <a:r>
              <a:rPr lang="en-US"/>
              <a:t>to a delimited text file</a:t>
            </a:r>
            <a:endParaRPr/>
          </a:p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24" name="Google Shape;224;p22"/>
          <p:cNvGraphicFramePr/>
          <p:nvPr/>
        </p:nvGraphicFramePr>
        <p:xfrm>
          <a:off x="922338" y="1295400"/>
          <a:ext cx="7301323" cy="2839120"/>
        </p:xfrm>
        <a:graphic>
          <a:graphicData uri="http://schemas.openxmlformats.org/presentationml/2006/ole">
            <mc:AlternateContent>
              <mc:Choice Requires="v">
                <p:oleObj r:id="rId4" imgH="2839120" imgW="7301323" progId="Word.Document.12" spid="_x0000_s1">
                  <p:embed/>
                </p:oleObj>
              </mc:Choice>
              <mc:Fallback>
                <p:oleObj r:id="rId5" imgH="2839120" imgW="7301323" progId="Word.Document.12">
                  <p:embed/>
                  <p:pic>
                    <p:nvPicPr>
                      <p:cNvPr id="224" name="Google Shape;224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95400"/>
                        <a:ext cx="7301323" cy="283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subset of the Reader hierarchy</a:t>
            </a:r>
            <a:endParaRPr/>
          </a:p>
        </p:txBody>
      </p:sp>
      <p:sp>
        <p:nvSpPr>
          <p:cNvPr id="230" name="Google Shape;230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31" name="Google Shape;231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33" name="Google Shape;233;p23"/>
          <p:cNvGraphicFramePr/>
          <p:nvPr/>
        </p:nvGraphicFramePr>
        <p:xfrm>
          <a:off x="922338" y="1066800"/>
          <a:ext cx="7301323" cy="2255813"/>
        </p:xfrm>
        <a:graphic>
          <a:graphicData uri="http://schemas.openxmlformats.org/presentationml/2006/ole">
            <mc:AlternateContent>
              <mc:Choice Requires="v">
                <p:oleObj r:id="rId4" imgH="2255813" imgW="7301323" progId="Word.Document.12" spid="_x0000_s1">
                  <p:embed/>
                </p:oleObj>
              </mc:Choice>
              <mc:Fallback>
                <p:oleObj r:id="rId5" imgH="2255813" imgW="7301323" progId="Word.Document.12">
                  <p:embed/>
                  <p:pic>
                    <p:nvPicPr>
                      <p:cNvPr id="233" name="Google Shape;233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22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of the Reader hierarchy classes</a:t>
            </a:r>
            <a:endParaRPr/>
          </a:p>
        </p:txBody>
      </p:sp>
      <p:sp>
        <p:nvSpPr>
          <p:cNvPr id="239" name="Google Shape;239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42" name="Google Shape;242;p24"/>
          <p:cNvGraphicFramePr/>
          <p:nvPr/>
        </p:nvGraphicFramePr>
        <p:xfrm>
          <a:off x="922338" y="1050229"/>
          <a:ext cx="7301323" cy="2683571"/>
        </p:xfrm>
        <a:graphic>
          <a:graphicData uri="http://schemas.openxmlformats.org/presentationml/2006/ole">
            <mc:AlternateContent>
              <mc:Choice Requires="v">
                <p:oleObj r:id="rId4" imgH="2683571" imgW="7301323" progId="Word.Document.12" spid="_x0000_s1">
                  <p:embed/>
                </p:oleObj>
              </mc:Choice>
              <mc:Fallback>
                <p:oleObj r:id="rId5" imgH="2683571" imgW="7301323" progId="Word.Document.12">
                  <p:embed/>
                  <p:pic>
                    <p:nvPicPr>
                      <p:cNvPr id="242" name="Google Shape;242;p2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50229"/>
                        <a:ext cx="7301323" cy="268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methods of the BufferedReader class</a:t>
            </a:r>
            <a:endParaRPr/>
          </a:p>
        </p:txBody>
      </p:sp>
      <p:sp>
        <p:nvSpPr>
          <p:cNvPr id="248" name="Google Shape;248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49" name="Google Shape;249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51" name="Google Shape;251;p25"/>
          <p:cNvGraphicFramePr/>
          <p:nvPr/>
        </p:nvGraphicFramePr>
        <p:xfrm>
          <a:off x="922338" y="1066800"/>
          <a:ext cx="7301323" cy="1269592"/>
        </p:xfrm>
        <a:graphic>
          <a:graphicData uri="http://schemas.openxmlformats.org/presentationml/2006/ole">
            <mc:AlternateContent>
              <mc:Choice Requires="v">
                <p:oleObj r:id="rId4" imgH="1269592" imgW="7301323" progId="Word.Document.12" spid="_x0000_s1">
                  <p:embed/>
                </p:oleObj>
              </mc:Choice>
              <mc:Fallback>
                <p:oleObj r:id="rId5" imgH="1269592" imgW="7301323" progId="Word.Document.12">
                  <p:embed/>
                  <p:pic>
                    <p:nvPicPr>
                      <p:cNvPr id="251" name="Google Shape;251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26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reads the records in a text file</a:t>
            </a:r>
            <a:endParaRPr/>
          </a:p>
        </p:txBody>
      </p:sp>
      <p:sp>
        <p:nvSpPr>
          <p:cNvPr id="257" name="Google Shape;257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58" name="Google Shape;258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60" name="Google Shape;260;p26"/>
          <p:cNvGraphicFramePr/>
          <p:nvPr/>
        </p:nvGraphicFramePr>
        <p:xfrm>
          <a:off x="922338" y="1066800"/>
          <a:ext cx="7301323" cy="3142295"/>
        </p:xfrm>
        <a:graphic>
          <a:graphicData uri="http://schemas.openxmlformats.org/presentationml/2006/ole">
            <mc:AlternateContent>
              <mc:Choice Requires="v">
                <p:oleObj r:id="rId4" imgH="3142295" imgW="7301323" progId="Word.Document.12" spid="_x0000_s1">
                  <p:embed/>
                </p:oleObj>
              </mc:Choice>
              <mc:Fallback>
                <p:oleObj r:id="rId5" imgH="3142295" imgW="7301323" progId="Word.Document.12">
                  <p:embed/>
                  <p:pic>
                    <p:nvPicPr>
                      <p:cNvPr id="260" name="Google Shape;260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3142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reads a Product object </a:t>
            </a:r>
            <a:br>
              <a:rPr lang="en-US"/>
            </a:br>
            <a:r>
              <a:rPr lang="en-US"/>
              <a:t>from a delimited text file</a:t>
            </a:r>
            <a:endParaRPr/>
          </a:p>
        </p:txBody>
      </p:sp>
      <p:sp>
        <p:nvSpPr>
          <p:cNvPr id="266" name="Google Shape;266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67" name="Google Shape;267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922338" y="1295400"/>
          <a:ext cx="7301323" cy="4220333"/>
        </p:xfrm>
        <a:graphic>
          <a:graphicData uri="http://schemas.openxmlformats.org/presentationml/2006/ole">
            <mc:AlternateContent>
              <mc:Choice Requires="v">
                <p:oleObj r:id="rId4" imgH="4220333" imgW="7301323" progId="Word.Document.12" spid="_x0000_s1">
                  <p:embed/>
                </p:oleObj>
              </mc:Choice>
              <mc:Fallback>
                <p:oleObj r:id="rId5" imgH="4220333" imgW="7301323" progId="Word.Document.12">
                  <p:embed/>
                  <p:pic>
                    <p:nvPicPr>
                      <p:cNvPr id="269" name="Google Shape;269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95400"/>
                        <a:ext cx="7301323" cy="4220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output from the delimited text file</a:t>
            </a:r>
            <a:endParaRPr/>
          </a:p>
        </p:txBody>
      </p:sp>
      <p:sp>
        <p:nvSpPr>
          <p:cNvPr id="275" name="Google Shape;275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76" name="Google Shape;276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78" name="Google Shape;278;p28"/>
          <p:cNvGraphicFramePr/>
          <p:nvPr/>
        </p:nvGraphicFramePr>
        <p:xfrm>
          <a:off x="922338" y="1143000"/>
          <a:ext cx="7301323" cy="817710"/>
        </p:xfrm>
        <a:graphic>
          <a:graphicData uri="http://schemas.openxmlformats.org/presentationml/2006/ole">
            <mc:AlternateContent>
              <mc:Choice Requires="v">
                <p:oleObj r:id="rId4" imgH="817710" imgW="7301323" progId="Word.Document.12" spid="_x0000_s1">
                  <p:embed/>
                </p:oleObj>
              </mc:Choice>
              <mc:Fallback>
                <p:oleObj r:id="rId5" imgH="817710" imgW="7301323" progId="Word.Document.12">
                  <p:embed/>
                  <p:pic>
                    <p:nvPicPr>
                      <p:cNvPr id="278" name="Google Shape;278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3000"/>
                        <a:ext cx="7301323" cy="817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ProductDAO interface</a:t>
            </a:r>
            <a:endParaRPr/>
          </a:p>
        </p:txBody>
      </p:sp>
      <p:sp>
        <p:nvSpPr>
          <p:cNvPr id="284" name="Google Shape;284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85" name="Google Shape;285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922338" y="1066800"/>
          <a:ext cx="7300912" cy="4602162"/>
        </p:xfrm>
        <a:graphic>
          <a:graphicData uri="http://schemas.openxmlformats.org/presentationml/2006/ole">
            <mc:AlternateContent>
              <mc:Choice Requires="v">
                <p:oleObj r:id="rId4" imgH="4602162" imgW="7300912" progId="Word.Document.12" spid="_x0000_s1">
                  <p:embed/>
                </p:oleObj>
              </mc:Choice>
              <mc:Fallback>
                <p:oleObj r:id="rId5" imgH="4602162" imgW="7300912" progId="Word.Document.12">
                  <p:embed/>
                  <p:pic>
                    <p:nvPicPr>
                      <p:cNvPr id="287" name="Google Shape;287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(cont.)</a:t>
            </a:r>
            <a:endParaRPr/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3" name="Google Shape;53;p3"/>
          <p:cNvGraphicFramePr/>
          <p:nvPr/>
        </p:nvGraphicFramePr>
        <p:xfrm>
          <a:off x="922338" y="1142648"/>
          <a:ext cx="7301323" cy="3886552"/>
        </p:xfrm>
        <a:graphic>
          <a:graphicData uri="http://schemas.openxmlformats.org/presentationml/2006/ole">
            <mc:AlternateContent>
              <mc:Choice Requires="v">
                <p:oleObj r:id="rId4" imgH="3886552" imgW="7301323" progId="Word.Document.12" spid="_x0000_s1">
                  <p:embed/>
                </p:oleObj>
              </mc:Choice>
              <mc:Fallback>
                <p:oleObj r:id="rId5" imgH="3886552" imgW="7301323" progId="Word.Document.12">
                  <p:embed/>
                  <p:pic>
                    <p:nvPicPr>
                      <p:cNvPr id="53" name="Google Shape;5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2648"/>
                        <a:ext cx="7301323" cy="3886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DAO interface</a:t>
            </a:r>
            <a:endParaRPr/>
          </a:p>
        </p:txBody>
      </p:sp>
      <p:sp>
        <p:nvSpPr>
          <p:cNvPr id="293" name="Google Shape;293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94" name="Google Shape;294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96" name="Google Shape;296;p30"/>
          <p:cNvGraphicFramePr/>
          <p:nvPr/>
        </p:nvGraphicFramePr>
        <p:xfrm>
          <a:off x="922338" y="990600"/>
          <a:ext cx="7300912" cy="4633912"/>
        </p:xfrm>
        <a:graphic>
          <a:graphicData uri="http://schemas.openxmlformats.org/presentationml/2006/ole">
            <mc:AlternateContent>
              <mc:Choice Requires="v">
                <p:oleObj r:id="rId4" imgH="4633912" imgW="7300912" progId="Word.Document.12" spid="_x0000_s1">
                  <p:embed/>
                </p:oleObj>
              </mc:Choice>
              <mc:Fallback>
                <p:oleObj r:id="rId5" imgH="4633912" imgW="7300912" progId="Word.Document.12">
                  <p:embed/>
                  <p:pic>
                    <p:nvPicPr>
                      <p:cNvPr id="296" name="Google Shape;296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990600"/>
                        <a:ext cx="7300912" cy="463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</a:t>
            </a:r>
            <a:endParaRPr/>
          </a:p>
        </p:txBody>
      </p:sp>
      <p:sp>
        <p:nvSpPr>
          <p:cNvPr id="302" name="Google Shape;302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03" name="Google Shape;303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05" name="Google Shape;305;p31"/>
          <p:cNvGraphicFramePr/>
          <p:nvPr/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>
              <mc:Choice Requires="v">
                <p:oleObj r:id="rId4" imgH="4719638" imgW="7300912" progId="Word.Document.12" spid="_x0000_s1">
                  <p:embed/>
                </p:oleObj>
              </mc:Choice>
              <mc:Fallback>
                <p:oleObj r:id="rId5" imgH="4719638" imgW="7300912" progId="Word.Document.12">
                  <p:embed/>
                  <p:pic>
                    <p:nvPicPr>
                      <p:cNvPr id="305" name="Google Shape;305;p3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11" name="Google Shape;311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12" name="Google Shape;312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14" name="Google Shape;314;p32"/>
          <p:cNvGraphicFramePr/>
          <p:nvPr/>
        </p:nvGraphicFramePr>
        <p:xfrm>
          <a:off x="922338" y="1149350"/>
          <a:ext cx="7300912" cy="4489450"/>
        </p:xfrm>
        <a:graphic>
          <a:graphicData uri="http://schemas.openxmlformats.org/presentationml/2006/ole">
            <mc:AlternateContent>
              <mc:Choice Requires="v">
                <p:oleObj r:id="rId4" imgH="4489450" imgW="7300912" progId="Word.Document.12" spid="_x0000_s1">
                  <p:embed/>
                </p:oleObj>
              </mc:Choice>
              <mc:Fallback>
                <p:oleObj r:id="rId5" imgH="4489450" imgW="7300912" progId="Word.Document.12">
                  <p:embed/>
                  <p:pic>
                    <p:nvPicPr>
                      <p:cNvPr id="314" name="Google Shape;314;p3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9350"/>
                        <a:ext cx="7300912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20" name="Google Shape;320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21" name="Google Shape;321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23" name="Google Shape;323;p33"/>
          <p:cNvGraphicFramePr/>
          <p:nvPr/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>
              <mc:Choice Requires="v">
                <p:oleObj r:id="rId4" imgH="3567113" imgW="7300912" progId="Word.Document.12" spid="_x0000_s1">
                  <p:embed/>
                </p:oleObj>
              </mc:Choice>
              <mc:Fallback>
                <p:oleObj r:id="rId5" imgH="3567113" imgW="7300912" progId="Word.Document.12">
                  <p:embed/>
                  <p:pic>
                    <p:nvPicPr>
                      <p:cNvPr id="323" name="Google Shape;323;p3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29" name="Google Shape;329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30" name="Google Shape;330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32" name="Google Shape;332;p34"/>
          <p:cNvGraphicFramePr/>
          <p:nvPr/>
        </p:nvGraphicFramePr>
        <p:xfrm>
          <a:off x="928688" y="1066800"/>
          <a:ext cx="7300912" cy="4489450"/>
        </p:xfrm>
        <a:graphic>
          <a:graphicData uri="http://schemas.openxmlformats.org/presentationml/2006/ole">
            <mc:AlternateContent>
              <mc:Choice Requires="v">
                <p:oleObj r:id="rId4" imgH="4489450" imgW="7300912" progId="Word.Document.12" spid="_x0000_s1">
                  <p:embed/>
                </p:oleObj>
              </mc:Choice>
              <mc:Fallback>
                <p:oleObj r:id="rId5" imgH="4489450" imgW="7300912" progId="Word.Document.12">
                  <p:embed/>
                  <p:pic>
                    <p:nvPicPr>
                      <p:cNvPr id="332" name="Google Shape;332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8" y="1066800"/>
                        <a:ext cx="7300912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38" name="Google Shape;338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39" name="Google Shape;339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41" name="Google Shape;341;p35"/>
          <p:cNvGraphicFramePr/>
          <p:nvPr/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>
              <mc:Choice Requires="v">
                <p:oleObj r:id="rId4" imgH="4489450" imgW="7300912" progId="Word.Document.12" spid="_x0000_s1">
                  <p:embed/>
                </p:oleObj>
              </mc:Choice>
              <mc:Fallback>
                <p:oleObj r:id="rId5" imgH="4489450" imgW="7300912" progId="Word.Document.12">
                  <p:embed/>
                  <p:pic>
                    <p:nvPicPr>
                      <p:cNvPr id="341" name="Google Shape;341;p3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47" name="Google Shape;347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48" name="Google Shape;348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50" name="Google Shape;350;p36"/>
          <p:cNvGraphicFramePr/>
          <p:nvPr/>
        </p:nvGraphicFramePr>
        <p:xfrm>
          <a:off x="922338" y="1085850"/>
          <a:ext cx="7300912" cy="2876550"/>
        </p:xfrm>
        <a:graphic>
          <a:graphicData uri="http://schemas.openxmlformats.org/presentationml/2006/ole">
            <mc:AlternateContent>
              <mc:Choice Requires="v">
                <p:oleObj r:id="rId4" imgH="2876550" imgW="7300912" progId="Word.Document.12" spid="_x0000_s1">
                  <p:embed/>
                </p:oleObj>
              </mc:Choice>
              <mc:Fallback>
                <p:oleObj r:id="rId5" imgH="2876550" imgW="7300912" progId="Word.Document.12">
                  <p:embed/>
                  <p:pic>
                    <p:nvPicPr>
                      <p:cNvPr id="350" name="Google Shape;350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85850"/>
                        <a:ext cx="7300912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ProductTextFile class (cont.)</a:t>
            </a:r>
            <a:endParaRPr/>
          </a:p>
        </p:txBody>
      </p:sp>
      <p:sp>
        <p:nvSpPr>
          <p:cNvPr id="356" name="Google Shape;356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57" name="Google Shape;357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58" name="Google Shape;358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59" name="Google Shape;359;p37"/>
          <p:cNvGraphicFramePr/>
          <p:nvPr/>
        </p:nvGraphicFramePr>
        <p:xfrm>
          <a:off x="922338" y="1066800"/>
          <a:ext cx="7300912" cy="3338513"/>
        </p:xfrm>
        <a:graphic>
          <a:graphicData uri="http://schemas.openxmlformats.org/presentationml/2006/ole">
            <mc:AlternateContent>
              <mc:Choice Requires="v">
                <p:oleObj r:id="rId4" imgH="3338513" imgW="7300912" progId="Word.Document.12" spid="_x0000_s1">
                  <p:embed/>
                </p:oleObj>
              </mc:Choice>
              <mc:Fallback>
                <p:oleObj r:id="rId5" imgH="3338513" imgW="7300912" progId="Word.Document.12">
                  <p:embed/>
                  <p:pic>
                    <p:nvPicPr>
                      <p:cNvPr id="359" name="Google Shape;359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console for the Product Manager application</a:t>
            </a:r>
            <a:endParaRPr/>
          </a:p>
        </p:txBody>
      </p:sp>
      <p:sp>
        <p:nvSpPr>
          <p:cNvPr id="365" name="Google Shape;365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66" name="Google Shape;366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68" name="Google Shape;368;p38"/>
          <p:cNvGraphicFramePr/>
          <p:nvPr/>
        </p:nvGraphicFramePr>
        <p:xfrm>
          <a:off x="896682" y="1135774"/>
          <a:ext cx="7409118" cy="4731626"/>
        </p:xfrm>
        <a:graphic>
          <a:graphicData uri="http://schemas.openxmlformats.org/presentationml/2006/ole">
            <mc:AlternateContent>
              <mc:Choice Requires="v">
                <p:oleObj r:id="rId4" imgH="4731626" imgW="7409118" progId="Word.Document.12" spid="_x0000_s1">
                  <p:embed/>
                </p:oleObj>
              </mc:Choice>
              <mc:Fallback>
                <p:oleObj r:id="rId5" imgH="4731626" imgW="7409118" progId="Word.Document.12">
                  <p:embed/>
                  <p:pic>
                    <p:nvPicPr>
                      <p:cNvPr id="368" name="Google Shape;368;p3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96682" y="1135774"/>
                        <a:ext cx="7409118" cy="473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console for the Product Manager app (cont.)</a:t>
            </a:r>
            <a:endParaRPr/>
          </a:p>
        </p:txBody>
      </p:sp>
      <p:sp>
        <p:nvSpPr>
          <p:cNvPr id="374" name="Google Shape;374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75" name="Google Shape;375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77" name="Google Shape;377;p39"/>
          <p:cNvGraphicFramePr/>
          <p:nvPr/>
        </p:nvGraphicFramePr>
        <p:xfrm>
          <a:off x="896682" y="1143000"/>
          <a:ext cx="7409118" cy="4041020"/>
        </p:xfrm>
        <a:graphic>
          <a:graphicData uri="http://schemas.openxmlformats.org/presentationml/2006/ole">
            <mc:AlternateContent>
              <mc:Choice Requires="v">
                <p:oleObj r:id="rId4" imgH="4041020" imgW="7409118" progId="Word.Document.12" spid="_x0000_s1">
                  <p:embed/>
                </p:oleObj>
              </mc:Choice>
              <mc:Fallback>
                <p:oleObj r:id="rId5" imgH="4041020" imgW="7409118" progId="Word.Document.12">
                  <p:embed/>
                  <p:pic>
                    <p:nvPicPr>
                      <p:cNvPr id="377" name="Google Shape;377;p3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96682" y="1143000"/>
                        <a:ext cx="7409118" cy="404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package for working with directories and files</a:t>
            </a:r>
            <a:endParaRPr/>
          </a:p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62" name="Google Shape;62;p4"/>
          <p:cNvGraphicFramePr/>
          <p:nvPr/>
        </p:nvGraphicFramePr>
        <p:xfrm>
          <a:off x="922338" y="1036697"/>
          <a:ext cx="7301323" cy="3840103"/>
        </p:xfrm>
        <a:graphic>
          <a:graphicData uri="http://schemas.openxmlformats.org/presentationml/2006/ole">
            <mc:AlternateContent>
              <mc:Choice Requires="v">
                <p:oleObj r:id="rId4" imgH="3840103" imgW="7301323" progId="Word.Document.12" spid="_x0000_s1">
                  <p:embed/>
                </p:oleObj>
              </mc:Choice>
              <mc:Fallback>
                <p:oleObj r:id="rId5" imgH="3840103" imgW="7301323" progId="Word.Document.12">
                  <p:embed/>
                  <p:pic>
                    <p:nvPicPr>
                      <p:cNvPr id="62" name="Google Shape;62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36697"/>
                        <a:ext cx="7301323" cy="3840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</a:t>
            </a:r>
            <a:endParaRPr/>
          </a:p>
        </p:txBody>
      </p:sp>
      <p:sp>
        <p:nvSpPr>
          <p:cNvPr id="383" name="Google Shape;383;p4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84" name="Google Shape;384;p4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85" name="Google Shape;385;p4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86" name="Google Shape;386;p40"/>
          <p:cNvGraphicFramePr/>
          <p:nvPr/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>
              <mc:Choice Requires="v">
                <p:oleObj r:id="rId4" imgH="4029075" imgW="7300912" progId="Word.Document.12" spid="_x0000_s1">
                  <p:embed/>
                </p:oleObj>
              </mc:Choice>
              <mc:Fallback>
                <p:oleObj r:id="rId5" imgH="4029075" imgW="7300912" progId="Word.Document.12">
                  <p:embed/>
                  <p:pic>
                    <p:nvPicPr>
                      <p:cNvPr id="386" name="Google Shape;386;p4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 (cont.)</a:t>
            </a:r>
            <a:endParaRPr/>
          </a:p>
        </p:txBody>
      </p:sp>
      <p:sp>
        <p:nvSpPr>
          <p:cNvPr id="392" name="Google Shape;392;p4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93" name="Google Shape;393;p4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94" name="Google Shape;394;p4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395" name="Google Shape;395;p41"/>
          <p:cNvGraphicFramePr/>
          <p:nvPr/>
        </p:nvGraphicFramePr>
        <p:xfrm>
          <a:off x="922338" y="1147762"/>
          <a:ext cx="7300912" cy="4719638"/>
        </p:xfrm>
        <a:graphic>
          <a:graphicData uri="http://schemas.openxmlformats.org/presentationml/2006/ole">
            <mc:AlternateContent>
              <mc:Choice Requires="v">
                <p:oleObj r:id="rId4" imgH="4719638" imgW="7300912" progId="Word.Document.12" spid="_x0000_s1">
                  <p:embed/>
                </p:oleObj>
              </mc:Choice>
              <mc:Fallback>
                <p:oleObj r:id="rId5" imgH="4719638" imgW="7300912" progId="Word.Document.12">
                  <p:embed/>
                  <p:pic>
                    <p:nvPicPr>
                      <p:cNvPr id="395" name="Google Shape;395;p4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7762"/>
                        <a:ext cx="7300912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 (cont.)</a:t>
            </a:r>
            <a:endParaRPr/>
          </a:p>
        </p:txBody>
      </p:sp>
      <p:sp>
        <p:nvSpPr>
          <p:cNvPr id="401" name="Google Shape;401;p4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02" name="Google Shape;402;p4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03" name="Google Shape;403;p4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04" name="Google Shape;404;p42"/>
          <p:cNvGraphicFramePr/>
          <p:nvPr/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>
              <mc:Choice Requires="v">
                <p:oleObj r:id="rId4" imgH="3798887" imgW="7300912" progId="Word.Document.12" spid="_x0000_s1">
                  <p:embed/>
                </p:oleObj>
              </mc:Choice>
              <mc:Fallback>
                <p:oleObj r:id="rId5" imgH="3798887" imgW="7300912" progId="Word.Document.12">
                  <p:embed/>
                  <p:pic>
                    <p:nvPicPr>
                      <p:cNvPr id="404" name="Google Shape;404;p4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 (cont.)</a:t>
            </a:r>
            <a:endParaRPr/>
          </a:p>
        </p:txBody>
      </p:sp>
      <p:sp>
        <p:nvSpPr>
          <p:cNvPr id="410" name="Google Shape;410;p4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11" name="Google Shape;411;p4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12" name="Google Shape;412;p4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13" name="Google Shape;413;p43"/>
          <p:cNvGraphicFramePr/>
          <p:nvPr/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>
              <mc:Choice Requires="v">
                <p:oleObj r:id="rId4" imgH="4029075" imgW="7300912" progId="Word.Document.12" spid="_x0000_s1">
                  <p:embed/>
                </p:oleObj>
              </mc:Choice>
              <mc:Fallback>
                <p:oleObj r:id="rId5" imgH="4029075" imgW="7300912" progId="Word.Document.12">
                  <p:embed/>
                  <p:pic>
                    <p:nvPicPr>
                      <p:cNvPr id="413" name="Google Shape;413;p4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 (cont.)</a:t>
            </a:r>
            <a:endParaRPr/>
          </a:p>
        </p:txBody>
      </p:sp>
      <p:sp>
        <p:nvSpPr>
          <p:cNvPr id="419" name="Google Shape;419;p4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20" name="Google Shape;420;p4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22" name="Google Shape;422;p44"/>
          <p:cNvGraphicFramePr/>
          <p:nvPr/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>
              <mc:Choice Requires="v">
                <p:oleObj r:id="rId4" imgH="4029075" imgW="7300912" progId="Word.Document.12" spid="_x0000_s1">
                  <p:embed/>
                </p:oleObj>
              </mc:Choice>
              <mc:Fallback>
                <p:oleObj r:id="rId5" imgH="4029075" imgW="7300912" progId="Word.Document.12">
                  <p:embed/>
                  <p:pic>
                    <p:nvPicPr>
                      <p:cNvPr id="422" name="Google Shape;422;p4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ProductManagerApp class (cont.)</a:t>
            </a:r>
            <a:endParaRPr/>
          </a:p>
        </p:txBody>
      </p:sp>
      <p:sp>
        <p:nvSpPr>
          <p:cNvPr id="428" name="Google Shape;428;p4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29" name="Google Shape;429;p4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31" name="Google Shape;431;p45"/>
          <p:cNvGraphicFramePr/>
          <p:nvPr/>
        </p:nvGraphicFramePr>
        <p:xfrm>
          <a:off x="922338" y="1157287"/>
          <a:ext cx="7300912" cy="3567113"/>
        </p:xfrm>
        <a:graphic>
          <a:graphicData uri="http://schemas.openxmlformats.org/presentationml/2006/ole">
            <mc:AlternateContent>
              <mc:Choice Requires="v">
                <p:oleObj r:id="rId4" imgH="3567113" imgW="7300912" progId="Word.Document.12" spid="_x0000_s1">
                  <p:embed/>
                </p:oleObj>
              </mc:Choice>
              <mc:Fallback>
                <p:oleObj r:id="rId5" imgH="3567113" imgW="7300912" progId="Word.Document.12">
                  <p:embed/>
                  <p:pic>
                    <p:nvPicPr>
                      <p:cNvPr id="431" name="Google Shape;431;p4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57287"/>
                        <a:ext cx="7300912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subset of the OutputStream hierarchy</a:t>
            </a:r>
            <a:endParaRPr/>
          </a:p>
        </p:txBody>
      </p:sp>
      <p:sp>
        <p:nvSpPr>
          <p:cNvPr id="437" name="Google Shape;437;p4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38" name="Google Shape;438;p4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39" name="Google Shape;439;p4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40" name="Google Shape;440;p46"/>
          <p:cNvGraphicFramePr/>
          <p:nvPr/>
        </p:nvGraphicFramePr>
        <p:xfrm>
          <a:off x="922337" y="1072603"/>
          <a:ext cx="7301323" cy="3042197"/>
        </p:xfrm>
        <a:graphic>
          <a:graphicData uri="http://schemas.openxmlformats.org/presentationml/2006/ole">
            <mc:AlternateContent>
              <mc:Choice Requires="v">
                <p:oleObj r:id="rId4" imgH="3042197" imgW="7301323" progId="Word.Document.12" spid="_x0000_s1">
                  <p:embed/>
                </p:oleObj>
              </mc:Choice>
              <mc:Fallback>
                <p:oleObj r:id="rId5" imgH="3042197" imgW="7301323" progId="Word.Document.12">
                  <p:embed/>
                  <p:pic>
                    <p:nvPicPr>
                      <p:cNvPr id="440" name="Google Shape;440;p4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7" y="1072603"/>
                        <a:ext cx="7301323" cy="304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of the OutputStream hierarchy classes</a:t>
            </a:r>
            <a:endParaRPr/>
          </a:p>
        </p:txBody>
      </p:sp>
      <p:sp>
        <p:nvSpPr>
          <p:cNvPr id="446" name="Google Shape;446;p4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47" name="Google Shape;447;p4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48" name="Google Shape;448;p4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49" name="Google Shape;449;p47"/>
          <p:cNvGraphicFramePr/>
          <p:nvPr/>
        </p:nvGraphicFramePr>
        <p:xfrm>
          <a:off x="884239" y="1219200"/>
          <a:ext cx="7301323" cy="2441967"/>
        </p:xfrm>
        <a:graphic>
          <a:graphicData uri="http://schemas.openxmlformats.org/presentationml/2006/ole">
            <mc:AlternateContent>
              <mc:Choice Requires="v">
                <p:oleObj r:id="rId4" imgH="2441967" imgW="7301323" progId="Word.Document.12" spid="_x0000_s1">
                  <p:embed/>
                </p:oleObj>
              </mc:Choice>
              <mc:Fallback>
                <p:oleObj r:id="rId5" imgH="2441967" imgW="7301323" progId="Word.Document.12">
                  <p:embed/>
                  <p:pic>
                    <p:nvPicPr>
                      <p:cNvPr id="449" name="Google Shape;449;p4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84239" y="1219200"/>
                        <a:ext cx="7301323" cy="2441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connect to a file with a buffer</a:t>
            </a:r>
            <a:endParaRPr/>
          </a:p>
        </p:txBody>
      </p:sp>
      <p:sp>
        <p:nvSpPr>
          <p:cNvPr id="455" name="Google Shape;455;p4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56" name="Google Shape;456;p4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57" name="Google Shape;457;p4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58" name="Google Shape;458;p48"/>
          <p:cNvGraphicFramePr/>
          <p:nvPr/>
        </p:nvGraphicFramePr>
        <p:xfrm>
          <a:off x="922338" y="1046176"/>
          <a:ext cx="7301323" cy="2535224"/>
        </p:xfrm>
        <a:graphic>
          <a:graphicData uri="http://schemas.openxmlformats.org/presentationml/2006/ole">
            <mc:AlternateContent>
              <mc:Choice Requires="v">
                <p:oleObj r:id="rId4" imgH="2535224" imgW="7301323" progId="Word.Document.12" spid="_x0000_s1">
                  <p:embed/>
                </p:oleObj>
              </mc:Choice>
              <mc:Fallback>
                <p:oleObj r:id="rId5" imgH="2535224" imgW="7301323" progId="Word.Document.12">
                  <p:embed/>
                  <p:pic>
                    <p:nvPicPr>
                      <p:cNvPr id="458" name="Google Shape;458;p4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46176"/>
                        <a:ext cx="7301323" cy="253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methods of the DataOutput interface</a:t>
            </a:r>
            <a:endParaRPr/>
          </a:p>
        </p:txBody>
      </p:sp>
      <p:sp>
        <p:nvSpPr>
          <p:cNvPr id="464" name="Google Shape;464;p4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65" name="Google Shape;465;p4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66" name="Google Shape;466;p4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67" name="Google Shape;467;p49"/>
          <p:cNvGraphicFramePr/>
          <p:nvPr/>
        </p:nvGraphicFramePr>
        <p:xfrm>
          <a:off x="922338" y="1022663"/>
          <a:ext cx="7301323" cy="4463737"/>
        </p:xfrm>
        <a:graphic>
          <a:graphicData uri="http://schemas.openxmlformats.org/presentationml/2006/ole">
            <mc:AlternateContent>
              <mc:Choice Requires="v">
                <p:oleObj r:id="rId4" imgH="4463737" imgW="7301323" progId="Word.Document.12" spid="_x0000_s1">
                  <p:embed/>
                </p:oleObj>
              </mc:Choice>
              <mc:Fallback>
                <p:oleObj r:id="rId5" imgH="4463737" imgW="7301323" progId="Word.Document.12">
                  <p:embed/>
                  <p:pic>
                    <p:nvPicPr>
                      <p:cNvPr id="467" name="Google Shape;467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22663"/>
                        <a:ext cx="7301323" cy="44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methods of the Files class</a:t>
            </a:r>
            <a:endParaRPr/>
          </a:p>
        </p:txBody>
      </p:sp>
      <p:sp>
        <p:nvSpPr>
          <p:cNvPr id="68" name="Google Shape;68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9" name="Google Shape;69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71" name="Google Shape;71;p5"/>
          <p:cNvGraphicFramePr/>
          <p:nvPr/>
        </p:nvGraphicFramePr>
        <p:xfrm>
          <a:off x="922338" y="1066800"/>
          <a:ext cx="7301323" cy="3677353"/>
        </p:xfrm>
        <a:graphic>
          <a:graphicData uri="http://schemas.openxmlformats.org/presentationml/2006/ole">
            <mc:AlternateContent>
              <mc:Choice Requires="v">
                <p:oleObj r:id="rId4" imgH="3677353" imgW="7301323" progId="Word.Document.12" spid="_x0000_s1">
                  <p:embed/>
                </p:oleObj>
              </mc:Choice>
              <mc:Fallback>
                <p:oleObj r:id="rId5" imgH="3677353" imgW="7301323" progId="Word.Document.12">
                  <p:embed/>
                  <p:pic>
                    <p:nvPicPr>
                      <p:cNvPr id="71" name="Google Shape;71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367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writes data to a binary file</a:t>
            </a:r>
            <a:endParaRPr/>
          </a:p>
        </p:txBody>
      </p:sp>
      <p:sp>
        <p:nvSpPr>
          <p:cNvPr id="473" name="Google Shape;473;p5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74" name="Google Shape;474;p5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75" name="Google Shape;475;p5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76" name="Google Shape;476;p50"/>
          <p:cNvGraphicFramePr/>
          <p:nvPr/>
        </p:nvGraphicFramePr>
        <p:xfrm>
          <a:off x="922338" y="1066800"/>
          <a:ext cx="7301323" cy="1687989"/>
        </p:xfrm>
        <a:graphic>
          <a:graphicData uri="http://schemas.openxmlformats.org/presentationml/2006/ole">
            <mc:AlternateContent>
              <mc:Choice Requires="v">
                <p:oleObj r:id="rId4" imgH="1687989" imgW="7301323" progId="Word.Document.12" spid="_x0000_s1">
                  <p:embed/>
                </p:oleObj>
              </mc:Choice>
              <mc:Fallback>
                <p:oleObj r:id="rId5" imgH="1687989" imgW="7301323" progId="Word.Document.12">
                  <p:embed/>
                  <p:pic>
                    <p:nvPicPr>
                      <p:cNvPr id="476" name="Google Shape;476;p5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68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subset of the InputStream hierarchy</a:t>
            </a:r>
            <a:endParaRPr/>
          </a:p>
        </p:txBody>
      </p:sp>
      <p:sp>
        <p:nvSpPr>
          <p:cNvPr id="482" name="Google Shape;482;p5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83" name="Google Shape;483;p5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84" name="Google Shape;484;p5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922338" y="1072603"/>
          <a:ext cx="7301323" cy="3042197"/>
        </p:xfrm>
        <a:graphic>
          <a:graphicData uri="http://schemas.openxmlformats.org/presentationml/2006/ole">
            <mc:AlternateContent>
              <mc:Choice Requires="v">
                <p:oleObj r:id="rId4" imgH="3042197" imgW="7301323" progId="Word.Document.12" spid="_x0000_s1">
                  <p:embed/>
                </p:oleObj>
              </mc:Choice>
              <mc:Fallback>
                <p:oleObj r:id="rId5" imgH="3042197" imgW="7301323" progId="Word.Document.12">
                  <p:embed/>
                  <p:pic>
                    <p:nvPicPr>
                      <p:cNvPr id="485" name="Google Shape;485;p5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72603"/>
                        <a:ext cx="7301323" cy="304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of the InputStream hierarchy classes</a:t>
            </a:r>
            <a:endParaRPr/>
          </a:p>
        </p:txBody>
      </p:sp>
      <p:sp>
        <p:nvSpPr>
          <p:cNvPr id="491" name="Google Shape;491;p5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92" name="Google Shape;492;p5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93" name="Google Shape;493;p5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94" name="Google Shape;494;p52"/>
          <p:cNvGraphicFramePr/>
          <p:nvPr/>
        </p:nvGraphicFramePr>
        <p:xfrm>
          <a:off x="887413" y="1205836"/>
          <a:ext cx="7301323" cy="3518564"/>
        </p:xfrm>
        <a:graphic>
          <a:graphicData uri="http://schemas.openxmlformats.org/presentationml/2006/ole">
            <mc:AlternateContent>
              <mc:Choice Requires="v">
                <p:oleObj r:id="rId4" imgH="3518564" imgW="7301323" progId="Word.Document.12" spid="_x0000_s1">
                  <p:embed/>
                </p:oleObj>
              </mc:Choice>
              <mc:Fallback>
                <p:oleObj r:id="rId5" imgH="3518564" imgW="7301323" progId="Word.Document.12">
                  <p:embed/>
                  <p:pic>
                    <p:nvPicPr>
                      <p:cNvPr id="494" name="Google Shape;494;p5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87413" y="1205836"/>
                        <a:ext cx="7301323" cy="3518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methods of the DataInput interface</a:t>
            </a:r>
            <a:endParaRPr/>
          </a:p>
        </p:txBody>
      </p:sp>
      <p:sp>
        <p:nvSpPr>
          <p:cNvPr id="500" name="Google Shape;500;p5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01" name="Google Shape;501;p5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02" name="Google Shape;502;p5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03" name="Google Shape;503;p53"/>
          <p:cNvGraphicFramePr/>
          <p:nvPr/>
        </p:nvGraphicFramePr>
        <p:xfrm>
          <a:off x="922338" y="990600"/>
          <a:ext cx="7301323" cy="4089269"/>
        </p:xfrm>
        <a:graphic>
          <a:graphicData uri="http://schemas.openxmlformats.org/presentationml/2006/ole">
            <mc:AlternateContent>
              <mc:Choice Requires="v">
                <p:oleObj r:id="rId4" imgH="4089269" imgW="7301323" progId="Word.Document.12" spid="_x0000_s1">
                  <p:embed/>
                </p:oleObj>
              </mc:Choice>
              <mc:Fallback>
                <p:oleObj r:id="rId5" imgH="4089269" imgW="7301323" progId="Word.Document.12">
                  <p:embed/>
                  <p:pic>
                    <p:nvPicPr>
                      <p:cNvPr id="503" name="Google Shape;503;p5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990600"/>
                        <a:ext cx="7301323" cy="4089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reads Product objects from a binary file</a:t>
            </a:r>
            <a:endParaRPr/>
          </a:p>
        </p:txBody>
      </p:sp>
      <p:sp>
        <p:nvSpPr>
          <p:cNvPr id="509" name="Google Shape;509;p5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10" name="Google Shape;510;p5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11" name="Google Shape;511;p5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12" name="Google Shape;512;p54"/>
          <p:cNvGraphicFramePr/>
          <p:nvPr/>
        </p:nvGraphicFramePr>
        <p:xfrm>
          <a:off x="922338" y="1066800"/>
          <a:ext cx="7301323" cy="2839120"/>
        </p:xfrm>
        <a:graphic>
          <a:graphicData uri="http://schemas.openxmlformats.org/presentationml/2006/ole">
            <mc:AlternateContent>
              <mc:Choice Requires="v">
                <p:oleObj r:id="rId4" imgH="2839120" imgW="7301323" progId="Word.Document.12" spid="_x0000_s1">
                  <p:embed/>
                </p:oleObj>
              </mc:Choice>
              <mc:Fallback>
                <p:oleObj r:id="rId5" imgH="2839120" imgW="7301323" progId="Word.Document.12">
                  <p:embed/>
                  <p:pic>
                    <p:nvPicPr>
                      <p:cNvPr id="512" name="Google Shape;512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283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</a:t>
            </a:r>
            <a:endParaRPr/>
          </a:p>
        </p:txBody>
      </p:sp>
      <p:sp>
        <p:nvSpPr>
          <p:cNvPr id="518" name="Google Shape;518;p5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19" name="Google Shape;519;p5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20" name="Google Shape;520;p5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21" name="Google Shape;521;p55"/>
          <p:cNvGraphicFramePr/>
          <p:nvPr/>
        </p:nvGraphicFramePr>
        <p:xfrm>
          <a:off x="922338" y="1069975"/>
          <a:ext cx="7300912" cy="4719638"/>
        </p:xfrm>
        <a:graphic>
          <a:graphicData uri="http://schemas.openxmlformats.org/presentationml/2006/ole">
            <mc:AlternateContent>
              <mc:Choice Requires="v">
                <p:oleObj r:id="rId4" imgH="4719638" imgW="7300912" progId="Word.Document.12" spid="_x0000_s1">
                  <p:embed/>
                </p:oleObj>
              </mc:Choice>
              <mc:Fallback>
                <p:oleObj r:id="rId5" imgH="4719638" imgW="7300912" progId="Word.Document.12">
                  <p:embed/>
                  <p:pic>
                    <p:nvPicPr>
                      <p:cNvPr id="521" name="Google Shape;521;p5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9975"/>
                        <a:ext cx="7300912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 (cont.)</a:t>
            </a:r>
            <a:endParaRPr/>
          </a:p>
        </p:txBody>
      </p:sp>
      <p:sp>
        <p:nvSpPr>
          <p:cNvPr id="527" name="Google Shape;527;p5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28" name="Google Shape;528;p5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29" name="Google Shape;529;p5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30" name="Google Shape;530;p56"/>
          <p:cNvGraphicFramePr/>
          <p:nvPr/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>
              <mc:Choice Requires="v">
                <p:oleObj r:id="rId4" imgH="4949825" imgW="7300912" progId="Word.Document.12" spid="_x0000_s1">
                  <p:embed/>
                </p:oleObj>
              </mc:Choice>
              <mc:Fallback>
                <p:oleObj r:id="rId5" imgH="4949825" imgW="7300912" progId="Word.Document.12">
                  <p:embed/>
                  <p:pic>
                    <p:nvPicPr>
                      <p:cNvPr id="530" name="Google Shape;530;p5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 (cont.)</a:t>
            </a:r>
            <a:endParaRPr/>
          </a:p>
        </p:txBody>
      </p:sp>
      <p:sp>
        <p:nvSpPr>
          <p:cNvPr id="536" name="Google Shape;536;p5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37" name="Google Shape;537;p5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38" name="Google Shape;538;p5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39" name="Google Shape;539;p57"/>
          <p:cNvGraphicFramePr/>
          <p:nvPr/>
        </p:nvGraphicFramePr>
        <p:xfrm>
          <a:off x="922338" y="1066800"/>
          <a:ext cx="7300912" cy="3798887"/>
        </p:xfrm>
        <a:graphic>
          <a:graphicData uri="http://schemas.openxmlformats.org/presentationml/2006/ole">
            <mc:AlternateContent>
              <mc:Choice Requires="v">
                <p:oleObj r:id="rId4" imgH="3798887" imgW="7300912" progId="Word.Document.12" spid="_x0000_s1">
                  <p:embed/>
                </p:oleObj>
              </mc:Choice>
              <mc:Fallback>
                <p:oleObj r:id="rId5" imgH="3798887" imgW="7300912" progId="Word.Document.12">
                  <p:embed/>
                  <p:pic>
                    <p:nvPicPr>
                      <p:cNvPr id="539" name="Google Shape;539;p5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 (cont.)</a:t>
            </a:r>
            <a:endParaRPr/>
          </a:p>
        </p:txBody>
      </p:sp>
      <p:sp>
        <p:nvSpPr>
          <p:cNvPr id="545" name="Google Shape;545;p5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46" name="Google Shape;546;p5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47" name="Google Shape;547;p5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48" name="Google Shape;548;p58"/>
          <p:cNvGraphicFramePr/>
          <p:nvPr/>
        </p:nvGraphicFramePr>
        <p:xfrm>
          <a:off x="928688" y="1154113"/>
          <a:ext cx="7300912" cy="3798887"/>
        </p:xfrm>
        <a:graphic>
          <a:graphicData uri="http://schemas.openxmlformats.org/presentationml/2006/ole">
            <mc:AlternateContent>
              <mc:Choice Requires="v">
                <p:oleObj r:id="rId4" imgH="3798887" imgW="7300912" progId="Word.Document.12" spid="_x0000_s1">
                  <p:embed/>
                </p:oleObj>
              </mc:Choice>
              <mc:Fallback>
                <p:oleObj r:id="rId5" imgH="3798887" imgW="7300912" progId="Word.Document.12">
                  <p:embed/>
                  <p:pic>
                    <p:nvPicPr>
                      <p:cNvPr id="548" name="Google Shape;548;p5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8" y="1154113"/>
                        <a:ext cx="7300912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 (cont.)</a:t>
            </a:r>
            <a:endParaRPr/>
          </a:p>
        </p:txBody>
      </p:sp>
      <p:sp>
        <p:nvSpPr>
          <p:cNvPr id="554" name="Google Shape;554;p5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55" name="Google Shape;555;p5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56" name="Google Shape;556;p5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57" name="Google Shape;557;p59"/>
          <p:cNvGraphicFramePr/>
          <p:nvPr/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>
              <mc:Choice Requires="v">
                <p:oleObj r:id="rId4" imgH="4489450" imgW="7300912" progId="Word.Document.12" spid="_x0000_s1">
                  <p:embed/>
                </p:oleObj>
              </mc:Choice>
              <mc:Fallback>
                <p:oleObj r:id="rId5" imgH="4489450" imgW="7300912" progId="Word.Document.12">
                  <p:embed/>
                  <p:pic>
                    <p:nvPicPr>
                      <p:cNvPr id="557" name="Google Shape;557;p5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creates a directory if it doesn’t exist</a:t>
            </a:r>
            <a:endParaRPr/>
          </a:p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80" name="Google Shape;80;p6"/>
          <p:cNvGraphicFramePr/>
          <p:nvPr/>
        </p:nvGraphicFramePr>
        <p:xfrm>
          <a:off x="922338" y="1112837"/>
          <a:ext cx="7300913" cy="2925762"/>
        </p:xfrm>
        <a:graphic>
          <a:graphicData uri="http://schemas.openxmlformats.org/presentationml/2006/ole">
            <mc:AlternateContent>
              <mc:Choice Requires="v">
                <p:oleObj r:id="rId4" imgH="2925762" imgW="7300913" progId="Word.Document.12" spid="_x0000_s1">
                  <p:embed/>
                </p:oleObj>
              </mc:Choice>
              <mc:Fallback>
                <p:oleObj r:id="rId5" imgH="2925762" imgW="7300913" progId="Word.Document.12">
                  <p:embed/>
                  <p:pic>
                    <p:nvPicPr>
                      <p:cNvPr id="80" name="Google Shape;80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12837"/>
                        <a:ext cx="7300913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ProductBinaryFile class (cont.)</a:t>
            </a:r>
            <a:endParaRPr/>
          </a:p>
        </p:txBody>
      </p:sp>
      <p:sp>
        <p:nvSpPr>
          <p:cNvPr id="563" name="Google Shape;563;p6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64" name="Google Shape;564;p6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65" name="Google Shape;565;p6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66" name="Google Shape;566;p60"/>
          <p:cNvGraphicFramePr/>
          <p:nvPr/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>
              <mc:Choice Requires="v">
                <p:oleObj r:id="rId4" imgH="4719638" imgW="7300912" progId="Word.Document.12" spid="_x0000_s1">
                  <p:embed/>
                </p:oleObj>
              </mc:Choice>
              <mc:Fallback>
                <p:oleObj r:id="rId5" imgH="4719638" imgW="7300912" progId="Word.Document.12">
                  <p:embed/>
                  <p:pic>
                    <p:nvPicPr>
                      <p:cNvPr id="566" name="Google Shape;566;p6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displays information about a file</a:t>
            </a:r>
            <a:endParaRPr/>
          </a:p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89" name="Google Shape;89;p7"/>
          <p:cNvGraphicFramePr/>
          <p:nvPr/>
        </p:nvGraphicFramePr>
        <p:xfrm>
          <a:off x="922338" y="1052029"/>
          <a:ext cx="7301323" cy="2681771"/>
        </p:xfrm>
        <a:graphic>
          <a:graphicData uri="http://schemas.openxmlformats.org/presentationml/2006/ole">
            <mc:AlternateContent>
              <mc:Choice Requires="v">
                <p:oleObj r:id="rId4" imgH="2681771" imgW="7301323" progId="Word.Document.12" spid="_x0000_s1">
                  <p:embed/>
                </p:oleObj>
              </mc:Choice>
              <mc:Fallback>
                <p:oleObj r:id="rId5" imgH="2681771" imgW="7301323" progId="Word.Document.12">
                  <p:embed/>
                  <p:pic>
                    <p:nvPicPr>
                      <p:cNvPr id="89" name="Google Shape;89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52029"/>
                        <a:ext cx="7301323" cy="2681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that displays the files in a directory</a:t>
            </a:r>
            <a:endParaRPr/>
          </a:p>
        </p:txBody>
      </p:sp>
      <p:sp>
        <p:nvSpPr>
          <p:cNvPr id="95" name="Google Shape;95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96" name="Google Shape;96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98" name="Google Shape;98;p8"/>
          <p:cNvGraphicFramePr/>
          <p:nvPr/>
        </p:nvGraphicFramePr>
        <p:xfrm>
          <a:off x="922338" y="1066800"/>
          <a:ext cx="7300912" cy="3000375"/>
        </p:xfrm>
        <a:graphic>
          <a:graphicData uri="http://schemas.openxmlformats.org/presentationml/2006/ole">
            <mc:AlternateContent>
              <mc:Choice Requires="v">
                <p:oleObj r:id="rId4" imgH="3000375" imgW="7300912" progId="Word.Document.12" spid="_x0000_s1">
                  <p:embed/>
                </p:oleObj>
              </mc:Choice>
              <mc:Fallback>
                <p:oleObj r:id="rId5" imgH="3000375" imgW="7300912" progId="Word.Document.12">
                  <p:embed/>
                  <p:pic>
                    <p:nvPicPr>
                      <p:cNvPr id="98" name="Google Shape;98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text file that’s opened by a text editor</a:t>
            </a:r>
            <a:endParaRPr/>
          </a:p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07" name="Google Shape;107;p9"/>
          <p:cNvGraphicFramePr/>
          <p:nvPr/>
        </p:nvGraphicFramePr>
        <p:xfrm>
          <a:off x="914400" y="1057275"/>
          <a:ext cx="7372350" cy="4124325"/>
        </p:xfrm>
        <a:graphic>
          <a:graphicData uri="http://schemas.openxmlformats.org/presentationml/2006/ole">
            <mc:AlternateContent>
              <mc:Choice Requires="v">
                <p:oleObj r:id="rId4" imgH="4124325" imgW="7372350" progId="Word.Document.12" spid="_x0000_s1">
                  <p:embed/>
                </p:oleObj>
              </mc:Choice>
              <mc:Fallback>
                <p:oleObj r:id="rId5" imgH="4124325" imgW="7372350" progId="Word.Document.12">
                  <p:embed/>
                  <p:pic>
                    <p:nvPicPr>
                      <p:cNvPr id="107" name="Google Shape;10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4400" y="1057275"/>
                        <a:ext cx="7372350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2016-10-24T17:55:21Z</dcterms:created>
  <dc:creator>Maria David</dc:creator>
</cp:coreProperties>
</file>