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3.bin"/>
  <Override ContentType="application/vnd.openxmlformats-officedocument.oleObject" PartName="/ppt/embeddings/oleObject9.bin"/>
  <Override ContentType="application/vnd.openxmlformats-officedocument.oleObject" PartName="/ppt/embeddings/oleObject6.bin"/>
  <Override ContentType="application/vnd.openxmlformats-officedocument.oleObject" PartName="/ppt/embeddings/oleObject15.bin"/>
  <Override ContentType="application/vnd.openxmlformats-officedocument.oleObject" PartName="/ppt/embeddings/oleObject18.bin"/>
  <Override ContentType="application/vnd.openxmlformats-officedocument.oleObject" PartName="/ppt/embeddings/oleObject4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officedocument.oleObject" PartName="/ppt/embeddings/oleObject19.bin"/>
  <Override ContentType="application/vnd.openxmlformats-officedocument.oleObject" PartName="/ppt/embeddings/oleObject14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17.bin"/>
  <Override ContentType="application/vnd.openxmlformats-officedocument.oleObject" PartName="/ppt/embeddings/oleObject7.bin"/>
  <Override ContentType="application/vnd.openxmlformats-officedocument.oleObject" PartName="/ppt/embeddings/oleObject16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7010400" cy="9296400"/>
  <p:embeddedFontLst>
    <p:embeddedFont>
      <p:font typeface="Arial Narr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IEsF8kXfSNN1I2quo6fq2pLPT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alNarrow-bold.fntdata"/><Relationship Id="rId27" Type="http://schemas.openxmlformats.org/officeDocument/2006/relationships/font" Target="fonts/Arial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3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4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5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6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7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8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9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Number">
  <p:cSld name="Chapter Numb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C23,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gure_layout">
  <p:cSld name="Figure_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" name="Google Shape;16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6830" y="6397412"/>
            <a:ext cx="1228170" cy="231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2.vml"/><Relationship Id="rId4" Type="http://schemas.openxmlformats.org/officeDocument/2006/relationships/oleObject" Target="../embeddings/oleObject12.bin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13.vml"/><Relationship Id="rId4" Type="http://schemas.openxmlformats.org/officeDocument/2006/relationships/oleObject" Target="../embeddings/oleObject13.bin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14.v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15.v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5.bin"/><Relationship Id="rId6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16.vml"/><Relationship Id="rId4" Type="http://schemas.openxmlformats.org/officeDocument/2006/relationships/oleObject" Target="../embeddings/oleObject16.bin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17.v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18.vml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19.v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5.v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5.bin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23</a:t>
            </a:r>
            <a:endParaRPr/>
          </a:p>
        </p:txBody>
      </p:sp>
      <p:sp>
        <p:nvSpPr>
          <p:cNvPr id="32" name="Google Shape;32;p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33" name="Google Shape;33;p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34" name="Google Shape;34;p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C23,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5" name="Google Shape;35;p1"/>
          <p:cNvGraphicFramePr/>
          <p:nvPr/>
        </p:nvGraphicFramePr>
        <p:xfrm>
          <a:off x="922338" y="1600200"/>
          <a:ext cx="7301323" cy="1783407"/>
        </p:xfrm>
        <a:graphic>
          <a:graphicData uri="http://schemas.openxmlformats.org/presentationml/2006/ole">
            <mc:AlternateContent>
              <mc:Choice Requires="v">
                <p:oleObj r:id="rId4" imgH="1783407" imgW="7301323" progId="Word.Document.12" spid="_x0000_s1">
                  <p:embed/>
                </p:oleObj>
              </mc:Choice>
              <mc:Fallback>
                <p:oleObj r:id="rId5" imgH="1783407" imgW="7301323" progId="Word.Document.12">
                  <p:embed/>
                  <p:pic>
                    <p:nvPicPr>
                      <p:cNvPr id="35" name="Google Shape;35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600200"/>
                        <a:ext cx="7301323" cy="1783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 states</a:t>
            </a:r>
            <a:endParaRPr/>
          </a:p>
        </p:txBody>
      </p:sp>
      <p:sp>
        <p:nvSpPr>
          <p:cNvPr id="114" name="Google Shape;114;p1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15" name="Google Shape;115;p1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16" name="Google Shape;116;p1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17" name="Google Shape;117;p10"/>
          <p:cNvGraphicFramePr/>
          <p:nvPr/>
        </p:nvGraphicFramePr>
        <p:xfrm>
          <a:off x="922338" y="1066800"/>
          <a:ext cx="7301323" cy="1932834"/>
        </p:xfrm>
        <a:graphic>
          <a:graphicData uri="http://schemas.openxmlformats.org/presentationml/2006/ole">
            <mc:AlternateContent>
              <mc:Choice Requires="v">
                <p:oleObj r:id="rId4" imgH="1932834" imgW="7301323" progId="Word.Document.12" spid="_x0000_s1">
                  <p:embed/>
                </p:oleObj>
              </mc:Choice>
              <mc:Fallback>
                <p:oleObj r:id="rId5" imgH="1932834" imgW="7301323" progId="Word.Document.12">
                  <p:embed/>
                  <p:pic>
                    <p:nvPicPr>
                      <p:cNvPr id="117" name="Google Shape;117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1932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Thread class</a:t>
            </a:r>
            <a:endParaRPr/>
          </a:p>
        </p:txBody>
      </p:sp>
      <p:sp>
        <p:nvSpPr>
          <p:cNvPr id="123" name="Google Shape;123;p1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26" name="Google Shape;126;p11"/>
          <p:cNvGraphicFramePr/>
          <p:nvPr/>
        </p:nvGraphicFramePr>
        <p:xfrm>
          <a:off x="922338" y="1033465"/>
          <a:ext cx="7301323" cy="4452935"/>
        </p:xfrm>
        <a:graphic>
          <a:graphicData uri="http://schemas.openxmlformats.org/presentationml/2006/ole">
            <mc:AlternateContent>
              <mc:Choice Requires="v">
                <p:oleObj r:id="rId4" imgH="4452935" imgW="7301323" progId="Word.Document.12" spid="_x0000_s1">
                  <p:embed/>
                </p:oleObj>
              </mc:Choice>
              <mc:Fallback>
                <p:oleObj r:id="rId5" imgH="4452935" imgW="7301323" progId="Word.Document.12">
                  <p:embed/>
                  <p:pic>
                    <p:nvPicPr>
                      <p:cNvPr id="126" name="Google Shape;126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33465"/>
                        <a:ext cx="7301323" cy="4452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thread from the Thread class</a:t>
            </a:r>
            <a:endParaRPr/>
          </a:p>
        </p:txBody>
      </p:sp>
      <p:sp>
        <p:nvSpPr>
          <p:cNvPr id="132" name="Google Shape;132;p1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33" name="Google Shape;133;p1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35" name="Google Shape;135;p12"/>
          <p:cNvGraphicFramePr/>
          <p:nvPr/>
        </p:nvGraphicFramePr>
        <p:xfrm>
          <a:off x="921338" y="1066800"/>
          <a:ext cx="7301323" cy="1321082"/>
        </p:xfrm>
        <a:graphic>
          <a:graphicData uri="http://schemas.openxmlformats.org/presentationml/2006/ole">
            <mc:AlternateContent>
              <mc:Choice Requires="v">
                <p:oleObj r:id="rId4" imgH="1321082" imgW="7301323" progId="Word.Document.12" spid="_x0000_s1">
                  <p:embed/>
                </p:oleObj>
              </mc:Choice>
              <mc:Fallback>
                <p:oleObj r:id="rId5" imgH="1321082" imgW="7301323" progId="Word.Document.12">
                  <p:embed/>
                  <p:pic>
                    <p:nvPicPr>
                      <p:cNvPr id="135" name="Google Shape;135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1338" y="1066800"/>
                        <a:ext cx="7301323" cy="1321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class named IOThread that defines a thread</a:t>
            </a:r>
            <a:endParaRPr/>
          </a:p>
        </p:txBody>
      </p:sp>
      <p:sp>
        <p:nvSpPr>
          <p:cNvPr id="141" name="Google Shape;141;p1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42" name="Google Shape;142;p1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44" name="Google Shape;144;p13"/>
          <p:cNvGraphicFramePr/>
          <p:nvPr/>
        </p:nvGraphicFramePr>
        <p:xfrm>
          <a:off x="922338" y="1189037"/>
          <a:ext cx="7300913" cy="3230563"/>
        </p:xfrm>
        <a:graphic>
          <a:graphicData uri="http://schemas.openxmlformats.org/presentationml/2006/ole">
            <mc:AlternateContent>
              <mc:Choice Requires="v">
                <p:oleObj r:id="rId4" imgH="3230563" imgW="7300913" progId="Word.Document.12" spid="_x0000_s1">
                  <p:embed/>
                </p:oleObj>
              </mc:Choice>
              <mc:Fallback>
                <p:oleObj r:id="rId5" imgH="3230563" imgW="7300913" progId="Word.Document.12">
                  <p:embed/>
                  <p:pic>
                    <p:nvPicPr>
                      <p:cNvPr id="144" name="Google Shape;144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189037"/>
                        <a:ext cx="7300913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ThreadApp class that starts a thread</a:t>
            </a:r>
            <a:endParaRPr/>
          </a:p>
        </p:txBody>
      </p:sp>
      <p:sp>
        <p:nvSpPr>
          <p:cNvPr id="150" name="Google Shape;150;p1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51" name="Google Shape;151;p1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53" name="Google Shape;153;p14"/>
          <p:cNvGraphicFramePr/>
          <p:nvPr/>
        </p:nvGraphicFramePr>
        <p:xfrm>
          <a:off x="922338" y="1066800"/>
          <a:ext cx="7300912" cy="5045075"/>
        </p:xfrm>
        <a:graphic>
          <a:graphicData uri="http://schemas.openxmlformats.org/presentationml/2006/ole">
            <mc:AlternateContent>
              <mc:Choice Requires="v">
                <p:oleObj r:id="rId4" imgH="5045075" imgW="7300912" progId="Word.Document.12" spid="_x0000_s1">
                  <p:embed/>
                </p:oleObj>
              </mc:Choice>
              <mc:Fallback>
                <p:oleObj r:id="rId5" imgH="5045075" imgW="7300912" progId="Word.Document.12">
                  <p:embed/>
                  <p:pic>
                    <p:nvPicPr>
                      <p:cNvPr id="153" name="Google Shape;153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thread using the Runnable interface</a:t>
            </a:r>
            <a:endParaRPr/>
          </a:p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62" name="Google Shape;162;p15"/>
          <p:cNvGraphicFramePr/>
          <p:nvPr/>
        </p:nvGraphicFramePr>
        <p:xfrm>
          <a:off x="922338" y="1295400"/>
          <a:ext cx="7301323" cy="1613095"/>
        </p:xfrm>
        <a:graphic>
          <a:graphicData uri="http://schemas.openxmlformats.org/presentationml/2006/ole">
            <mc:AlternateContent>
              <mc:Choice Requires="v">
                <p:oleObj r:id="rId4" imgH="1613095" imgW="7301323" progId="Word.Document.12" spid="_x0000_s1">
                  <p:embed/>
                </p:oleObj>
              </mc:Choice>
              <mc:Fallback>
                <p:oleObj r:id="rId5" imgH="1613095" imgW="7301323" progId="Word.Document.12">
                  <p:embed/>
                  <p:pic>
                    <p:nvPicPr>
                      <p:cNvPr id="162" name="Google Shape;162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295400"/>
                        <a:ext cx="7301323" cy="1613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IOTask class that implements </a:t>
            </a:r>
            <a:br>
              <a:rPr lang="en-US"/>
            </a:br>
            <a:r>
              <a:rPr lang="en-US"/>
              <a:t>the Runnable interface</a:t>
            </a:r>
            <a:endParaRPr/>
          </a:p>
        </p:txBody>
      </p:sp>
      <p:sp>
        <p:nvSpPr>
          <p:cNvPr id="168" name="Google Shape;168;p1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69" name="Google Shape;169;p1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71" name="Google Shape;171;p16"/>
          <p:cNvGraphicFramePr/>
          <p:nvPr/>
        </p:nvGraphicFramePr>
        <p:xfrm>
          <a:off x="922338" y="1263650"/>
          <a:ext cx="7300912" cy="3460750"/>
        </p:xfrm>
        <a:graphic>
          <a:graphicData uri="http://schemas.openxmlformats.org/presentationml/2006/ole">
            <mc:AlternateContent>
              <mc:Choice Requires="v">
                <p:oleObj r:id="rId4" imgH="3460750" imgW="7300912" progId="Word.Document.12" spid="_x0000_s1">
                  <p:embed/>
                </p:oleObj>
              </mc:Choice>
              <mc:Fallback>
                <p:oleObj r:id="rId5" imgH="3460750" imgW="7300912" progId="Word.Document.12">
                  <p:embed/>
                  <p:pic>
                    <p:nvPicPr>
                      <p:cNvPr id="171" name="Google Shape;171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263650"/>
                        <a:ext cx="7300912" cy="346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ThreadApp class that starts a thread </a:t>
            </a:r>
            <a:br>
              <a:rPr lang="en-US"/>
            </a:br>
            <a:r>
              <a:rPr lang="en-US"/>
              <a:t>using the Runnable interface</a:t>
            </a:r>
            <a:endParaRPr/>
          </a:p>
        </p:txBody>
      </p:sp>
      <p:sp>
        <p:nvSpPr>
          <p:cNvPr id="177" name="Google Shape;177;p1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78" name="Google Shape;178;p1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80" name="Google Shape;180;p17"/>
          <p:cNvGraphicFramePr/>
          <p:nvPr/>
        </p:nvGraphicFramePr>
        <p:xfrm>
          <a:off x="922338" y="1265237"/>
          <a:ext cx="7300912" cy="3230563"/>
        </p:xfrm>
        <a:graphic>
          <a:graphicData uri="http://schemas.openxmlformats.org/presentationml/2006/ole">
            <mc:AlternateContent>
              <mc:Choice Requires="v">
                <p:oleObj r:id="rId4" imgH="3230563" imgW="7300912" progId="Word.Document.12" spid="_x0000_s1">
                  <p:embed/>
                </p:oleObj>
              </mc:Choice>
              <mc:Fallback>
                <p:oleObj r:id="rId5" imgH="3230563" imgW="7300912" progId="Word.Document.12">
                  <p:embed/>
                  <p:pic>
                    <p:nvPicPr>
                      <p:cNvPr id="180" name="Google Shape;180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265237"/>
                        <a:ext cx="7300912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output using the Runnable interface</a:t>
            </a:r>
            <a:endParaRPr/>
          </a:p>
        </p:txBody>
      </p:sp>
      <p:sp>
        <p:nvSpPr>
          <p:cNvPr id="186" name="Google Shape;186;p1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87" name="Google Shape;187;p1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89" name="Google Shape;189;p18"/>
          <p:cNvGraphicFramePr/>
          <p:nvPr/>
        </p:nvGraphicFramePr>
        <p:xfrm>
          <a:off x="922338" y="1143000"/>
          <a:ext cx="7300912" cy="1435100"/>
        </p:xfrm>
        <a:graphic>
          <a:graphicData uri="http://schemas.openxmlformats.org/presentationml/2006/ole">
            <mc:AlternateContent>
              <mc:Choice Requires="v">
                <p:oleObj r:id="rId4" imgH="1435100" imgW="7300912" progId="Word.Document.12" spid="_x0000_s1">
                  <p:embed/>
                </p:oleObj>
              </mc:Choice>
              <mc:Fallback>
                <p:oleObj r:id="rId5" imgH="1435100" imgW="7300912" progId="Word.Document.12">
                  <p:embed/>
                  <p:pic>
                    <p:nvPicPr>
                      <p:cNvPr id="189" name="Google Shape;189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143000"/>
                        <a:ext cx="7300912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syntax for creating a synchronized method</a:t>
            </a:r>
            <a:endParaRPr/>
          </a:p>
        </p:txBody>
      </p:sp>
      <p:sp>
        <p:nvSpPr>
          <p:cNvPr id="195" name="Google Shape;195;p1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96" name="Google Shape;196;p1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198" name="Google Shape;198;p19"/>
          <p:cNvGraphicFramePr/>
          <p:nvPr/>
        </p:nvGraphicFramePr>
        <p:xfrm>
          <a:off x="928688" y="1104900"/>
          <a:ext cx="7453312" cy="1104900"/>
        </p:xfrm>
        <a:graphic>
          <a:graphicData uri="http://schemas.openxmlformats.org/presentationml/2006/ole">
            <mc:AlternateContent>
              <mc:Choice Requires="v">
                <p:oleObj r:id="rId4" imgH="1104900" imgW="7453312" progId="Word.Document.12" spid="_x0000_s1">
                  <p:embed/>
                </p:oleObj>
              </mc:Choice>
              <mc:Fallback>
                <p:oleObj r:id="rId5" imgH="1104900" imgW="7453312" progId="Word.Document.12">
                  <p:embed/>
                  <p:pic>
                    <p:nvPicPr>
                      <p:cNvPr id="198" name="Google Shape;198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8688" y="1104900"/>
                        <a:ext cx="74533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44" name="Google Shape;44;p2"/>
          <p:cNvGraphicFramePr/>
          <p:nvPr/>
        </p:nvGraphicFramePr>
        <p:xfrm>
          <a:off x="922338" y="990600"/>
          <a:ext cx="7301323" cy="5080530"/>
        </p:xfrm>
        <a:graphic>
          <a:graphicData uri="http://schemas.openxmlformats.org/presentationml/2006/ole">
            <mc:AlternateContent>
              <mc:Choice Requires="v">
                <p:oleObj r:id="rId4" imgH="5080530" imgW="7301323" progId="Word.Document.12" spid="_x0000_s1">
                  <p:embed/>
                </p:oleObj>
              </mc:Choice>
              <mc:Fallback>
                <p:oleObj r:id="rId5" imgH="5080530" imgW="7301323" progId="Word.Document.12">
                  <p:embed/>
                  <p:pic>
                    <p:nvPicPr>
                      <p:cNvPr id="44" name="Google Shape;44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990600"/>
                        <a:ext cx="7301323" cy="5080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class that contains two synchronized methods</a:t>
            </a:r>
            <a:endParaRPr/>
          </a:p>
        </p:txBody>
      </p:sp>
      <p:sp>
        <p:nvSpPr>
          <p:cNvPr id="204" name="Google Shape;204;p2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05" name="Google Shape;205;p2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06" name="Google Shape;206;p2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07" name="Google Shape;207;p20"/>
          <p:cNvGraphicFramePr/>
          <p:nvPr/>
        </p:nvGraphicFramePr>
        <p:xfrm>
          <a:off x="922338" y="1066800"/>
          <a:ext cx="7300912" cy="4841875"/>
        </p:xfrm>
        <a:graphic>
          <a:graphicData uri="http://schemas.openxmlformats.org/presentationml/2006/ole">
            <mc:AlternateContent>
              <mc:Choice Requires="v">
                <p:oleObj r:id="rId4" imgH="4841875" imgW="7300912" progId="Word.Document.12" spid="_x0000_s1">
                  <p:embed/>
                </p:oleObj>
              </mc:Choice>
              <mc:Fallback>
                <p:oleObj r:id="rId5" imgH="4841875" imgW="7300912" progId="Word.Document.12">
                  <p:embed/>
                  <p:pic>
                    <p:nvPicPr>
                      <p:cNvPr id="207" name="Google Shape;207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0912" cy="484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Terms</a:t>
            </a:r>
            <a:endParaRPr/>
          </a:p>
        </p:txBody>
      </p:sp>
      <p:sp>
        <p:nvSpPr>
          <p:cNvPr id="213" name="Google Shape;213;p2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214" name="Google Shape;214;p2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216" name="Google Shape;216;p21"/>
          <p:cNvGraphicFramePr/>
          <p:nvPr/>
        </p:nvGraphicFramePr>
        <p:xfrm>
          <a:off x="922338" y="1038966"/>
          <a:ext cx="7301323" cy="1932834"/>
        </p:xfrm>
        <a:graphic>
          <a:graphicData uri="http://schemas.openxmlformats.org/presentationml/2006/ole">
            <mc:AlternateContent>
              <mc:Choice Requires="v">
                <p:oleObj r:id="rId4" imgH="1932834" imgW="7301323" progId="Word.Document.12" spid="_x0000_s1">
                  <p:embed/>
                </p:oleObj>
              </mc:Choice>
              <mc:Fallback>
                <p:oleObj r:id="rId5" imgH="1932834" imgW="7301323" progId="Word.Document.12">
                  <p:embed/>
                  <p:pic>
                    <p:nvPicPr>
                      <p:cNvPr id="216" name="Google Shape;216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38966"/>
                        <a:ext cx="7301323" cy="1932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(cont.)</a:t>
            </a:r>
            <a:endParaRPr/>
          </a:p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51" name="Google Shape;51;p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53" name="Google Shape;53;p3"/>
          <p:cNvGraphicFramePr/>
          <p:nvPr/>
        </p:nvGraphicFramePr>
        <p:xfrm>
          <a:off x="934139" y="1143000"/>
          <a:ext cx="7301323" cy="1029068"/>
        </p:xfrm>
        <a:graphic>
          <a:graphicData uri="http://schemas.openxmlformats.org/presentationml/2006/ole">
            <mc:AlternateContent>
              <mc:Choice Requires="v">
                <p:oleObj r:id="rId4" imgH="1029068" imgW="7301323" progId="Word.Document.12" spid="_x0000_s1">
                  <p:embed/>
                </p:oleObj>
              </mc:Choice>
              <mc:Fallback>
                <p:oleObj r:id="rId5" imgH="1029068" imgW="7301323" progId="Word.Document.12">
                  <p:embed/>
                  <p:pic>
                    <p:nvPicPr>
                      <p:cNvPr id="53" name="Google Shape;53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34139" y="1143000"/>
                        <a:ext cx="7301323" cy="1029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using threads can improve performance</a:t>
            </a:r>
            <a:endParaRPr/>
          </a:p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17-1" id="62" name="Google Shape;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199"/>
            <a:ext cx="7315200" cy="320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 uses for threads</a:t>
            </a:r>
            <a:endParaRPr/>
          </a:p>
        </p:txBody>
      </p:sp>
      <p:sp>
        <p:nvSpPr>
          <p:cNvPr id="68" name="Google Shape;68;p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69" name="Google Shape;69;p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71" name="Google Shape;71;p5"/>
          <p:cNvGraphicFramePr/>
          <p:nvPr/>
        </p:nvGraphicFramePr>
        <p:xfrm>
          <a:off x="922338" y="1066800"/>
          <a:ext cx="7301323" cy="1744159"/>
        </p:xfrm>
        <a:graphic>
          <a:graphicData uri="http://schemas.openxmlformats.org/presentationml/2006/ole">
            <mc:AlternateContent>
              <mc:Choice Requires="v">
                <p:oleObj r:id="rId4" imgH="1744159" imgW="7301323" progId="Word.Document.12" spid="_x0000_s1">
                  <p:embed/>
                </p:oleObj>
              </mc:Choice>
              <mc:Fallback>
                <p:oleObj r:id="rId5" imgH="1744159" imgW="7301323" progId="Word.Document.12">
                  <p:embed/>
                  <p:pic>
                    <p:nvPicPr>
                      <p:cNvPr id="71" name="Google Shape;71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1744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interface and a class used to create threads</a:t>
            </a:r>
            <a:endParaRPr/>
          </a:p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17-2" id="80" name="Google Shape;8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3345" y="1066800"/>
            <a:ext cx="2065655" cy="203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6"/>
          <p:cNvGraphicFramePr/>
          <p:nvPr/>
        </p:nvGraphicFramePr>
        <p:xfrm>
          <a:off x="922338" y="3124200"/>
          <a:ext cx="7301323" cy="2941019"/>
        </p:xfrm>
        <a:graphic>
          <a:graphicData uri="http://schemas.openxmlformats.org/presentationml/2006/ole">
            <mc:AlternateContent>
              <mc:Choice Requires="v">
                <p:oleObj r:id="rId5" imgH="2941019" imgW="7301323" progId="Word.Document.12" spid="_x0000_s1">
                  <p:embed/>
                </p:oleObj>
              </mc:Choice>
              <mc:Fallback>
                <p:oleObj r:id="rId6" imgH="2941019" imgW="7301323" progId="Word.Document.12">
                  <p:embed/>
                  <p:pic>
                    <p:nvPicPr>
                      <p:cNvPr id="81" name="Google Shape;81;p6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3124200"/>
                        <a:ext cx="7301323" cy="2941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methods of the Thread class </a:t>
            </a:r>
            <a:br>
              <a:rPr lang="en-US"/>
            </a:br>
            <a:r>
              <a:rPr lang="en-US"/>
              <a:t>and Runnable interface</a:t>
            </a:r>
            <a:endParaRPr/>
          </a:p>
        </p:txBody>
      </p:sp>
      <p:sp>
        <p:nvSpPr>
          <p:cNvPr id="87" name="Google Shape;87;p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88" name="Google Shape;88;p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90" name="Google Shape;90;p7"/>
          <p:cNvGraphicFramePr/>
          <p:nvPr/>
        </p:nvGraphicFramePr>
        <p:xfrm>
          <a:off x="922338" y="1219200"/>
          <a:ext cx="7300912" cy="1401763"/>
        </p:xfrm>
        <a:graphic>
          <a:graphicData uri="http://schemas.openxmlformats.org/presentationml/2006/ole">
            <mc:AlternateContent>
              <mc:Choice Requires="v">
                <p:oleObj r:id="rId4" imgH="1401763" imgW="7300912" progId="Word.Document.12" spid="_x0000_s1">
                  <p:embed/>
                </p:oleObj>
              </mc:Choice>
              <mc:Fallback>
                <p:oleObj r:id="rId5" imgH="1401763" imgW="7300912" progId="Word.Document.12">
                  <p:embed/>
                  <p:pic>
                    <p:nvPicPr>
                      <p:cNvPr id="90" name="Google Shape;90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219200"/>
                        <a:ext cx="7300912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ways to create a thread</a:t>
            </a:r>
            <a:endParaRPr/>
          </a:p>
        </p:txBody>
      </p:sp>
      <p:sp>
        <p:nvSpPr>
          <p:cNvPr id="96" name="Google Shape;96;p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97" name="Google Shape;97;p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aphicFrame>
        <p:nvGraphicFramePr>
          <p:cNvPr id="99" name="Google Shape;99;p8"/>
          <p:cNvGraphicFramePr/>
          <p:nvPr/>
        </p:nvGraphicFramePr>
        <p:xfrm>
          <a:off x="922338" y="1066800"/>
          <a:ext cx="7301323" cy="1065435"/>
        </p:xfrm>
        <a:graphic>
          <a:graphicData uri="http://schemas.openxmlformats.org/presentationml/2006/ole">
            <mc:AlternateContent>
              <mc:Choice Requires="v">
                <p:oleObj r:id="rId4" imgH="1065435" imgW="7301323" progId="Word.Document.12" spid="_x0000_s1">
                  <p:embed/>
                </p:oleObj>
              </mc:Choice>
              <mc:Fallback>
                <p:oleObj r:id="rId5" imgH="1065435" imgW="7301323" progId="Word.Document.12">
                  <p:embed/>
                  <p:pic>
                    <p:nvPicPr>
                      <p:cNvPr id="99" name="Google Shape;99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2338" y="1066800"/>
                        <a:ext cx="7301323" cy="1065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life cycle of a thread</a:t>
            </a:r>
            <a:endParaRPr/>
          </a:p>
        </p:txBody>
      </p:sp>
      <p:sp>
        <p:nvSpPr>
          <p:cNvPr id="105" name="Google Shape;105;p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Java Programming (5th Ed.)</a:t>
            </a:r>
            <a:endParaRPr/>
          </a:p>
        </p:txBody>
      </p:sp>
      <p:sp>
        <p:nvSpPr>
          <p:cNvPr id="106" name="Google Shape;106;p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2017, Mike Murach &amp; Associates, Inc.</a:t>
            </a:r>
            <a:endParaRPr/>
          </a:p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C23,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17-3"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150" y="1244600"/>
            <a:ext cx="5556250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2016-10-24T17:55:21Z</dcterms:created>
  <dc:creator>Maria David</dc:creator>
</cp:coreProperties>
</file>