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15.bin"/>
  <Override ContentType="application/vnd.openxmlformats-officedocument.oleObject" PartName="/ppt/embeddings/oleObject18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24.bin"/>
  <Override ContentType="application/vnd.openxmlformats-officedocument.oleObject" PartName="/ppt/embeddings/oleObject22.bin"/>
  <Override ContentType="application/vnd.openxmlformats-officedocument.oleObject" PartName="/ppt/embeddings/oleObject19.bin"/>
  <Override ContentType="application/vnd.openxmlformats-officedocument.oleObject" PartName="/ppt/embeddings/oleObject20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17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21.bin"/>
  <Override ContentType="application/vnd.openxmlformats-officedocument.oleObject" PartName="/ppt/embeddings/oleObject23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2.docx"/>
  <Override ContentType="application/vnd.openxmlformats-officedocument.wordprocessingml.document" PartName="/ppt/embeddings/Microsoft_Office_Word_Document1.docx"/>
  <Override ContentType="application/vnd.openxmlformats-officedocument.wordprocessingml.document" PartName="/ppt/embeddings/Microsoft_Office_Word_Document3.docx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010400" cy="9296400"/>
  <p:embeddedFontLst>
    <p:embeddedFont>
      <p:font typeface="Arial Narr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wxTeC3IrUqqVqXi1uJzv9gRBn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italic.fntdata"/><Relationship Id="rId12" Type="http://schemas.openxmlformats.org/officeDocument/2006/relationships/slide" Target="slides/slide7.xml"/><Relationship Id="rId34" Type="http://schemas.openxmlformats.org/officeDocument/2006/relationships/font" Target="fonts/ArialNarrow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alNarr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6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8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9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0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1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2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3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4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5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6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7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Number">
  <p:cSld name="Chapter Numb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ure_layout">
  <p:cSld name="Figure_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4.bin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6.vml"/><Relationship Id="rId4" Type="http://schemas.openxmlformats.org/officeDocument/2006/relationships/package" Target="../embeddings/Microsoft_Office_Word_Document1.docx"/><Relationship Id="rId5" Type="http://schemas.openxmlformats.org/officeDocument/2006/relationships/package" Target="../embeddings/Microsoft_Office_Word_Document1.docx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8.vml"/><Relationship Id="rId4" Type="http://schemas.openxmlformats.org/officeDocument/2006/relationships/package" Target="../embeddings/Microsoft_Office_Word_Document2.docx"/><Relationship Id="rId5" Type="http://schemas.openxmlformats.org/officeDocument/2006/relationships/package" Target="../embeddings/Microsoft_Office_Word_Document2.docx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9.vml"/><Relationship Id="rId4" Type="http://schemas.openxmlformats.org/officeDocument/2006/relationships/package" Target="../embeddings/Microsoft_Office_Word_Document3.docx"/><Relationship Id="rId5" Type="http://schemas.openxmlformats.org/officeDocument/2006/relationships/package" Target="../embeddings/Microsoft_Office_Word_Document3.docx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20.v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21.v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2.v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23.v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24.v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5.v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26.v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27.v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</a:t>
            </a:r>
            <a:endParaRPr/>
          </a:p>
        </p:txBody>
      </p:sp>
      <p:sp>
        <p:nvSpPr>
          <p:cNvPr id="32" name="Google Shape;32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3" name="Google Shape;33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4" name="Google Shape;34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5" name="Google Shape;35;p1"/>
          <p:cNvGraphicFramePr/>
          <p:nvPr/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>
              <mc:Choice Requires="v">
                <p:oleObj r:id="rId4" imgH="1783407" imgW="7301323" progId="Word.Document.12" spid="_x0000_s1">
                  <p:embed/>
                </p:oleObj>
              </mc:Choice>
              <mc:Fallback>
                <p:oleObj r:id="rId5" imgH="1783407" imgW="7301323" progId="Word.Document.12">
                  <p:embed/>
                  <p:pic>
                    <p:nvPicPr>
                      <p:cNvPr id="35" name="Google Shape;35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for working with string indexes</a:t>
            </a:r>
            <a:endParaRPr/>
          </a:p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16" name="Google Shape;116;p10"/>
          <p:cNvGraphicFramePr/>
          <p:nvPr/>
        </p:nvGraphicFramePr>
        <p:xfrm>
          <a:off x="922338" y="1066800"/>
          <a:ext cx="7301323" cy="1838497"/>
        </p:xfrm>
        <a:graphic>
          <a:graphicData uri="http://schemas.openxmlformats.org/presentationml/2006/ole">
            <mc:AlternateContent>
              <mc:Choice Requires="v">
                <p:oleObj r:id="rId4" imgH="1838497" imgW="7301323" progId="Word.Document.12" spid="_x0000_s1">
                  <p:embed/>
                </p:oleObj>
              </mc:Choice>
              <mc:Fallback>
                <p:oleObj r:id="rId5" imgH="1838497" imgW="7301323" progId="Word.Document.12">
                  <p:embed/>
                  <p:pic>
                    <p:nvPicPr>
                      <p:cNvPr id="116" name="Google Shape;116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83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the length of a string</a:t>
            </a:r>
            <a:endParaRPr/>
          </a:p>
        </p:txBody>
      </p: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25" name="Google Shape;125;p11"/>
          <p:cNvGraphicFramePr/>
          <p:nvPr/>
        </p:nvGraphicFramePr>
        <p:xfrm>
          <a:off x="922338" y="1066800"/>
          <a:ext cx="7300912" cy="1665287"/>
        </p:xfrm>
        <a:graphic>
          <a:graphicData uri="http://schemas.openxmlformats.org/presentationml/2006/ole">
            <mc:AlternateContent>
              <mc:Choice Requires="v">
                <p:oleObj r:id="rId4" imgH="1665287" imgW="7300912" progId="Word.Document.12" spid="_x0000_s1">
                  <p:embed/>
                </p:oleObj>
              </mc:Choice>
              <mc:Fallback>
                <p:oleObj r:id="rId5" imgH="1665287" imgW="7300912" progId="Word.Document.12">
                  <p:embed/>
                  <p:pic>
                    <p:nvPicPr>
                      <p:cNvPr id="125" name="Google Shape;125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index values for the two spaces</a:t>
            </a:r>
            <a:endParaRPr/>
          </a:p>
        </p:txBody>
      </p:sp>
      <p:sp>
        <p:nvSpPr>
          <p:cNvPr id="131" name="Google Shape;131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32" name="Google Shape;132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34" name="Google Shape;134;p12"/>
          <p:cNvGraphicFramePr/>
          <p:nvPr/>
        </p:nvGraphicFramePr>
        <p:xfrm>
          <a:off x="922338" y="1042987"/>
          <a:ext cx="7300912" cy="2005013"/>
        </p:xfrm>
        <a:graphic>
          <a:graphicData uri="http://schemas.openxmlformats.org/presentationml/2006/ole">
            <mc:AlternateContent>
              <mc:Choice Requires="v">
                <p:oleObj r:id="rId4" imgH="2005013" imgW="7300912" progId="Word.Document.12" spid="_x0000_s1">
                  <p:embed/>
                </p:oleObj>
              </mc:Choice>
              <mc:Fallback>
                <p:oleObj r:id="rId5" imgH="2005013" imgW="7300912" progId="Word.Document.12">
                  <p:embed/>
                  <p:pic>
                    <p:nvPicPr>
                      <p:cNvPr id="134" name="Google Shape;134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42987"/>
                        <a:ext cx="7300912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index of a string</a:t>
            </a:r>
            <a:endParaRPr/>
          </a:p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43" name="Google Shape;143;p13"/>
          <p:cNvGraphicFramePr/>
          <p:nvPr/>
        </p:nvGraphicFramePr>
        <p:xfrm>
          <a:off x="922338" y="990600"/>
          <a:ext cx="7300912" cy="3082925"/>
        </p:xfrm>
        <a:graphic>
          <a:graphicData uri="http://schemas.openxmlformats.org/presentationml/2006/ole">
            <mc:AlternateContent>
              <mc:Choice Requires="v">
                <p:oleObj r:id="rId4" imgH="3082925" imgW="7300912" progId="Word.Document.12" spid="_x0000_s1">
                  <p:embed/>
                </p:oleObj>
              </mc:Choice>
              <mc:Fallback>
                <p:oleObj r:id="rId5" imgH="3082925" imgW="7300912" progId="Word.Document.12">
                  <p:embed/>
                  <p:pic>
                    <p:nvPicPr>
                      <p:cNvPr id="143" name="Google Shape;143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990600"/>
                        <a:ext cx="7300912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for modifying strings</a:t>
            </a:r>
            <a:endParaRPr/>
          </a:p>
        </p:txBody>
      </p:sp>
      <p:sp>
        <p:nvSpPr>
          <p:cNvPr id="149" name="Google Shape;149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50" name="Google Shape;150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922338" y="1066800"/>
          <a:ext cx="7301323" cy="1532081"/>
        </p:xfrm>
        <a:graphic>
          <a:graphicData uri="http://schemas.openxmlformats.org/presentationml/2006/ole">
            <mc:AlternateContent>
              <mc:Choice Requires="v">
                <p:oleObj r:id="rId4" imgH="1532081" imgW="7301323" progId="Word.Document.12" spid="_x0000_s1">
                  <p:embed/>
                </p:oleObj>
              </mc:Choice>
              <mc:Fallback>
                <p:oleObj r:id="rId5" imgH="1532081" imgW="7301323" progId="Word.Document.12">
                  <p:embed/>
                  <p:pic>
                    <p:nvPicPr>
                      <p:cNvPr id="152" name="Google Shape;15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53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trims spaces from a string</a:t>
            </a:r>
            <a:endParaRPr/>
          </a:p>
        </p:txBody>
      </p:sp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61" name="Google Shape;161;p15"/>
          <p:cNvGraphicFramePr/>
          <p:nvPr/>
        </p:nvGraphicFramePr>
        <p:xfrm>
          <a:off x="922338" y="1042987"/>
          <a:ext cx="7300912" cy="2005013"/>
        </p:xfrm>
        <a:graphic>
          <a:graphicData uri="http://schemas.openxmlformats.org/presentationml/2006/ole">
            <mc:AlternateContent>
              <mc:Choice Requires="v">
                <p:oleObj r:id="rId4" imgH="2005013" imgW="7300912" progId="Word.Document.12" spid="_x0000_s1">
                  <p:embed/>
                </p:oleObj>
              </mc:Choice>
              <mc:Fallback>
                <p:oleObj r:id="rId5" imgH="2005013" imgW="7300912" progId="Word.Document.12">
                  <p:embed/>
                  <p:pic>
                    <p:nvPicPr>
                      <p:cNvPr id="161" name="Google Shape;161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42987"/>
                        <a:ext cx="7300912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adds dashes to a credit card number</a:t>
            </a:r>
            <a:endParaRPr/>
          </a:p>
        </p:txBody>
      </p:sp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0" name="Google Shape;170;p16"/>
          <p:cNvGraphicFramePr/>
          <p:nvPr/>
        </p:nvGraphicFramePr>
        <p:xfrm>
          <a:off x="914400" y="1219200"/>
          <a:ext cx="7224713" cy="4410075"/>
        </p:xfrm>
        <a:graphic>
          <a:graphicData uri="http://schemas.openxmlformats.org/presentationml/2006/ole">
            <mc:AlternateContent>
              <mc:Choice Requires="v">
                <p:oleObj r:id="rId4" imgH="4410075" imgW="7224713" progId="Word.Document.12" spid="_x0000_s1">
                  <p:embed/>
                </p:oleObj>
              </mc:Choice>
              <mc:Fallback>
                <p:oleObj r:id="rId5" imgH="4410075" imgW="7224713" progId="Word.Document.12">
                  <p:embed/>
                  <p:pic>
                    <p:nvPicPr>
                      <p:cNvPr id="170" name="Google Shape;170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4400" y="1219200"/>
                        <a:ext cx="7224713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stores the parts of a name in an array</a:t>
            </a:r>
            <a:endParaRPr/>
          </a:p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77" name="Google Shape;177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9" name="Google Shape;179;p17"/>
          <p:cNvGraphicFramePr/>
          <p:nvPr/>
        </p:nvGraphicFramePr>
        <p:xfrm>
          <a:off x="922338" y="1066800"/>
          <a:ext cx="7300912" cy="1157287"/>
        </p:xfrm>
        <a:graphic>
          <a:graphicData uri="http://schemas.openxmlformats.org/presentationml/2006/ole">
            <mc:AlternateContent>
              <mc:Choice Requires="v">
                <p:oleObj r:id="rId4" imgH="1157287" imgW="7300912" progId="Word.Document.12" spid="_x0000_s1">
                  <p:embed/>
                </p:oleObj>
              </mc:Choice>
              <mc:Fallback>
                <p:oleObj r:id="rId5" imgH="1157287" imgW="7300912" progId="Word.Document.12">
                  <p:embed/>
                  <p:pic>
                    <p:nvPicPr>
                      <p:cNvPr id="179" name="Google Shape;179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StringBuilder class</a:t>
            </a:r>
            <a:endParaRPr/>
          </a:p>
        </p:txBody>
      </p:sp>
      <p:sp>
        <p:nvSpPr>
          <p:cNvPr id="185" name="Google Shape;185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86" name="Google Shape;186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8" name="Google Shape;188;p18"/>
          <p:cNvGraphicFramePr/>
          <p:nvPr/>
        </p:nvGraphicFramePr>
        <p:xfrm>
          <a:off x="923925" y="1066800"/>
          <a:ext cx="7224713" cy="3182938"/>
        </p:xfrm>
        <a:graphic>
          <a:graphicData uri="http://schemas.openxmlformats.org/presentationml/2006/ole">
            <mc:AlternateContent>
              <mc:Choice Requires="v">
                <p:oleObj r:id="rId4" imgH="3182938" imgW="7224713" progId="Word.Document.12" spid="_x0000_s1">
                  <p:embed/>
                </p:oleObj>
              </mc:Choice>
              <mc:Fallback>
                <p:oleObj r:id="rId5" imgH="3182938" imgW="7224713" progId="Word.Document.12">
                  <p:embed/>
                  <p:pic>
                    <p:nvPicPr>
                      <p:cNvPr id="188" name="Google Shape;188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3925" y="1066800"/>
                        <a:ext cx="7224713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creates a credit card number</a:t>
            </a:r>
            <a:endParaRPr/>
          </a:p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97" name="Google Shape;197;p19"/>
          <p:cNvGraphicFramePr/>
          <p:nvPr/>
        </p:nvGraphicFramePr>
        <p:xfrm>
          <a:off x="923925" y="1039813"/>
          <a:ext cx="7224713" cy="3111500"/>
        </p:xfrm>
        <a:graphic>
          <a:graphicData uri="http://schemas.openxmlformats.org/presentationml/2006/ole">
            <mc:AlternateContent>
              <mc:Choice Requires="v">
                <p:oleObj r:id="rId4" imgH="3111500" imgW="7224713" progId="Word.Document.12" spid="_x0000_s1">
                  <p:embed/>
                </p:oleObj>
              </mc:Choice>
              <mc:Fallback>
                <p:oleObj r:id="rId5" imgH="3111500" imgW="7224713" progId="Word.Document.12">
                  <p:embed/>
                  <p:pic>
                    <p:nvPicPr>
                      <p:cNvPr id="197" name="Google Shape;19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3925" y="1039813"/>
                        <a:ext cx="7224713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4" name="Google Shape;44;p2"/>
          <p:cNvGraphicFramePr/>
          <p:nvPr/>
        </p:nvGraphicFramePr>
        <p:xfrm>
          <a:off x="922338" y="990600"/>
          <a:ext cx="7301323" cy="4635849"/>
        </p:xfrm>
        <a:graphic>
          <a:graphicData uri="http://schemas.openxmlformats.org/presentationml/2006/ole">
            <mc:AlternateContent>
              <mc:Choice Requires="v">
                <p:oleObj r:id="rId4" imgH="4635849" imgW="7301323" progId="Word.Document.12" spid="_x0000_s1">
                  <p:embed/>
                </p:oleObj>
              </mc:Choice>
              <mc:Fallback>
                <p:oleObj r:id="rId5" imgH="4635849" imgW="7301323" progId="Word.Document.12">
                  <p:embed/>
                  <p:pic>
                    <p:nvPicPr>
                      <p:cNvPr id="44" name="Google Shape;44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990600"/>
                        <a:ext cx="7301323" cy="4635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methods of the StringBuilder class</a:t>
            </a:r>
            <a:endParaRPr/>
          </a:p>
        </p:txBody>
      </p:sp>
      <p:sp>
        <p:nvSpPr>
          <p:cNvPr id="203" name="Google Shape;203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04" name="Google Shape;204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06" name="Google Shape;206;p20"/>
          <p:cNvGraphicFramePr/>
          <p:nvPr/>
        </p:nvGraphicFramePr>
        <p:xfrm>
          <a:off x="922338" y="1066800"/>
          <a:ext cx="7301323" cy="2758105"/>
        </p:xfrm>
        <a:graphic>
          <a:graphicData uri="http://schemas.openxmlformats.org/presentationml/2006/ole">
            <mc:AlternateContent>
              <mc:Choice Requires="v">
                <p:oleObj r:id="rId4" imgH="2758105" imgW="7301323" progId="Word.Document.12" spid="_x0000_s1">
                  <p:embed/>
                </p:oleObj>
              </mc:Choice>
              <mc:Fallback>
                <p:oleObj r:id="rId5" imgH="2758105" imgW="7301323" progId="Word.Document.12">
                  <p:embed/>
                  <p:pic>
                    <p:nvPicPr>
                      <p:cNvPr id="206" name="Google Shape;206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2758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adds dashes to a credit card number</a:t>
            </a:r>
            <a:endParaRPr/>
          </a:p>
        </p:txBody>
      </p:sp>
      <p:sp>
        <p:nvSpPr>
          <p:cNvPr id="212" name="Google Shape;212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13" name="Google Shape;213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15" name="Google Shape;215;p21"/>
          <p:cNvGraphicFramePr/>
          <p:nvPr/>
        </p:nvGraphicFramePr>
        <p:xfrm>
          <a:off x="922338" y="1054100"/>
          <a:ext cx="7300912" cy="4584700"/>
        </p:xfrm>
        <a:graphic>
          <a:graphicData uri="http://schemas.openxmlformats.org/presentationml/2006/ole">
            <mc:AlternateContent>
              <mc:Choice Requires="v">
                <p:oleObj r:id="rId4" imgH="4584700" imgW="7300912" progId="Word.Document.12" spid="_x0000_s1">
                  <p:embed/>
                </p:oleObj>
              </mc:Choice>
              <mc:Fallback>
                <p:oleObj r:id="rId5" imgH="4584700" imgW="7300912" progId="Word.Document.12">
                  <p:embed/>
                  <p:pic>
                    <p:nvPicPr>
                      <p:cNvPr id="215" name="Google Shape;215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54100"/>
                        <a:ext cx="7300912" cy="458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console for the Product Lister application</a:t>
            </a:r>
            <a:endParaRPr/>
          </a:p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24" name="Google Shape;224;p22"/>
          <p:cNvGraphicFramePr/>
          <p:nvPr/>
        </p:nvGraphicFramePr>
        <p:xfrm>
          <a:off x="922338" y="1143000"/>
          <a:ext cx="7300912" cy="3046413"/>
        </p:xfrm>
        <a:graphic>
          <a:graphicData uri="http://schemas.openxmlformats.org/presentationml/2006/ole">
            <mc:AlternateContent>
              <mc:Choice Requires="v">
                <p:oleObj r:id="rId4" imgH="3046413" imgW="7300912" progId="Word.Document.12" spid="_x0000_s1">
                  <p:embed/>
                </p:oleObj>
              </mc:Choice>
              <mc:Fallback>
                <p:oleObj r:id="rId5" imgH="3046413" imgW="7300912" progId="Word.Document.12">
                  <p:embed/>
                  <p:pic>
                    <p:nvPicPr>
                      <p:cNvPr id="224" name="Google Shape;224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3000"/>
                        <a:ext cx="7300912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StringUtil class</a:t>
            </a:r>
            <a:endParaRPr/>
          </a:p>
        </p:txBody>
      </p:sp>
      <p:sp>
        <p:nvSpPr>
          <p:cNvPr id="230" name="Google Shape;230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31" name="Google Shape;231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33" name="Google Shape;233;p23"/>
          <p:cNvGraphicFramePr/>
          <p:nvPr/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>
              <mc:Choice Requires="v">
                <p:oleObj r:id="rId4" imgH="4259262" imgW="7300912" progId="Word.Document.12" spid="_x0000_s1">
                  <p:embed/>
                </p:oleObj>
              </mc:Choice>
              <mc:Fallback>
                <p:oleObj r:id="rId5" imgH="4259262" imgW="7300912" progId="Word.Document.12">
                  <p:embed/>
                  <p:pic>
                    <p:nvPicPr>
                      <p:cNvPr id="233" name="Google Shape;233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ProductListerApp class</a:t>
            </a:r>
            <a:endParaRPr/>
          </a:p>
        </p:txBody>
      </p:sp>
      <p:sp>
        <p:nvSpPr>
          <p:cNvPr id="239" name="Google Shape;239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42" name="Google Shape;242;p24"/>
          <p:cNvGraphicFramePr/>
          <p:nvPr/>
        </p:nvGraphicFramePr>
        <p:xfrm>
          <a:off x="922338" y="1081087"/>
          <a:ext cx="7300912" cy="3567113"/>
        </p:xfrm>
        <a:graphic>
          <a:graphicData uri="http://schemas.openxmlformats.org/presentationml/2006/ole">
            <mc:AlternateContent>
              <mc:Choice Requires="v">
                <p:oleObj r:id="rId4" imgH="3567113" imgW="7300912" progId="Word.Document.12" spid="_x0000_s1">
                  <p:embed/>
                </p:oleObj>
              </mc:Choice>
              <mc:Fallback>
                <p:oleObj r:id="rId5" imgH="3567113" imgW="7300912" progId="Word.Document.12">
                  <p:embed/>
                  <p:pic>
                    <p:nvPicPr>
                      <p:cNvPr id="242" name="Google Shape;242;p2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81087"/>
                        <a:ext cx="7300912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ProductListerApp class (cont.)</a:t>
            </a:r>
            <a:endParaRPr/>
          </a:p>
        </p:txBody>
      </p:sp>
      <p:sp>
        <p:nvSpPr>
          <p:cNvPr id="248" name="Google Shape;248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49" name="Google Shape;249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51" name="Google Shape;251;p25"/>
          <p:cNvGraphicFramePr/>
          <p:nvPr/>
        </p:nvGraphicFramePr>
        <p:xfrm>
          <a:off x="922338" y="1150938"/>
          <a:ext cx="7300912" cy="4259262"/>
        </p:xfrm>
        <a:graphic>
          <a:graphicData uri="http://schemas.openxmlformats.org/presentationml/2006/ole">
            <mc:AlternateContent>
              <mc:Choice Requires="v">
                <p:oleObj r:id="rId4" imgH="4259262" imgW="7300912" progId="Word.Document.12" spid="_x0000_s1">
                  <p:embed/>
                </p:oleObj>
              </mc:Choice>
              <mc:Fallback>
                <p:oleObj r:id="rId5" imgH="4259262" imgW="7300912" progId="Word.Document.12">
                  <p:embed/>
                  <p:pic>
                    <p:nvPicPr>
                      <p:cNvPr id="251" name="Google Shape;251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50938"/>
                        <a:ext cx="7300912" cy="425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ProductListerApp class (cont.)</a:t>
            </a:r>
            <a:endParaRPr/>
          </a:p>
        </p:txBody>
      </p:sp>
      <p:sp>
        <p:nvSpPr>
          <p:cNvPr id="257" name="Google Shape;257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58" name="Google Shape;258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60" name="Google Shape;260;p26"/>
          <p:cNvGraphicFramePr/>
          <p:nvPr/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>
              <mc:Choice Requires="v">
                <p:oleObj r:id="rId4" imgH="4949825" imgW="7300912" progId="Word.Document.12" spid="_x0000_s1">
                  <p:embed/>
                </p:oleObj>
              </mc:Choice>
              <mc:Fallback>
                <p:oleObj r:id="rId5" imgH="4949825" imgW="7300912" progId="Word.Document.12">
                  <p:embed/>
                  <p:pic>
                    <p:nvPicPr>
                      <p:cNvPr id="260" name="Google Shape;260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ProductListerApp class (cont.)</a:t>
            </a:r>
            <a:endParaRPr/>
          </a:p>
        </p:txBody>
      </p:sp>
      <p:sp>
        <p:nvSpPr>
          <p:cNvPr id="266" name="Google Shape;266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67" name="Google Shape;267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922338" y="1090613"/>
          <a:ext cx="7300912" cy="1957387"/>
        </p:xfrm>
        <a:graphic>
          <a:graphicData uri="http://schemas.openxmlformats.org/presentationml/2006/ole">
            <mc:AlternateContent>
              <mc:Choice Requires="v">
                <p:oleObj r:id="rId4" imgH="1957387" imgW="7300912" progId="Word.Document.12" spid="_x0000_s1">
                  <p:embed/>
                </p:oleObj>
              </mc:Choice>
              <mc:Fallback>
                <p:oleObj r:id="rId5" imgH="1957387" imgW="7300912" progId="Word.Document.12">
                  <p:embed/>
                  <p:pic>
                    <p:nvPicPr>
                      <p:cNvPr id="269" name="Google Shape;269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90613"/>
                        <a:ext cx="7300912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String class</a:t>
            </a:r>
            <a:endParaRPr/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3" name="Google Shape;53;p3"/>
          <p:cNvGraphicFramePr/>
          <p:nvPr/>
        </p:nvGraphicFramePr>
        <p:xfrm>
          <a:off x="922338" y="1038225"/>
          <a:ext cx="7300912" cy="2695575"/>
        </p:xfrm>
        <a:graphic>
          <a:graphicData uri="http://schemas.openxmlformats.org/presentationml/2006/ole">
            <mc:AlternateContent>
              <mc:Choice Requires="v">
                <p:oleObj r:id="rId4" imgH="2695575" imgW="7300912" progId="Word.Document.12" spid="_x0000_s1">
                  <p:embed/>
                </p:oleObj>
              </mc:Choice>
              <mc:Fallback>
                <p:oleObj r:id="rId5" imgH="2695575" imgW="7300912" progId="Word.Document.12">
                  <p:embed/>
                  <p:pic>
                    <p:nvPicPr>
                      <p:cNvPr id="53" name="Google Shape;5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38225"/>
                        <a:ext cx="7300912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join strings</a:t>
            </a:r>
            <a:endParaRPr/>
          </a:p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62" name="Google Shape;62;p4"/>
          <p:cNvGraphicFramePr/>
          <p:nvPr/>
        </p:nvGraphicFramePr>
        <p:xfrm>
          <a:off x="922338" y="1066800"/>
          <a:ext cx="7300912" cy="1544637"/>
        </p:xfrm>
        <a:graphic>
          <a:graphicData uri="http://schemas.openxmlformats.org/presentationml/2006/ole">
            <mc:AlternateContent>
              <mc:Choice Requires="v">
                <p:oleObj r:id="rId4" imgH="1544637" imgW="7300912" progId="Word.Document.12" spid="_x0000_s1">
                  <p:embed/>
                </p:oleObj>
              </mc:Choice>
              <mc:Fallback>
                <p:oleObj r:id="rId5" imgH="1544637" imgW="7300912" progId="Word.Document.12">
                  <p:embed/>
                  <p:pic>
                    <p:nvPicPr>
                      <p:cNvPr id="62" name="Google Shape;62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append one string to another</a:t>
            </a:r>
            <a:endParaRPr/>
          </a:p>
        </p:txBody>
      </p:sp>
      <p:sp>
        <p:nvSpPr>
          <p:cNvPr id="68" name="Google Shape;68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9" name="Google Shape;69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71" name="Google Shape;71;p5"/>
          <p:cNvGraphicFramePr/>
          <p:nvPr/>
        </p:nvGraphicFramePr>
        <p:xfrm>
          <a:off x="922338" y="1066800"/>
          <a:ext cx="7300912" cy="2005013"/>
        </p:xfrm>
        <a:graphic>
          <a:graphicData uri="http://schemas.openxmlformats.org/presentationml/2006/ole">
            <mc:AlternateContent>
              <mc:Choice Requires="v">
                <p:oleObj r:id="rId4" imgH="2005013" imgW="7300912" progId="Word.Document.12" spid="_x0000_s1">
                  <p:embed/>
                </p:oleObj>
              </mc:Choice>
              <mc:Fallback>
                <p:oleObj r:id="rId5" imgH="2005013" imgW="7300912" progId="Word.Document.12">
                  <p:embed/>
                  <p:pic>
                    <p:nvPicPr>
                      <p:cNvPr id="71" name="Google Shape;71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for comparing strings</a:t>
            </a:r>
            <a:endParaRPr/>
          </a:p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80" name="Google Shape;80;p6"/>
          <p:cNvGraphicFramePr/>
          <p:nvPr/>
        </p:nvGraphicFramePr>
        <p:xfrm>
          <a:off x="922338" y="1066800"/>
          <a:ext cx="7301323" cy="1532081"/>
        </p:xfrm>
        <a:graphic>
          <a:graphicData uri="http://schemas.openxmlformats.org/presentationml/2006/ole">
            <mc:AlternateContent>
              <mc:Choice Requires="v">
                <p:oleObj r:id="rId4" imgH="1532081" imgW="7301323" progId="Word.Document.12" spid="_x0000_s1">
                  <p:embed/>
                </p:oleObj>
              </mc:Choice>
              <mc:Fallback>
                <p:oleObj r:id="rId5" imgH="1532081" imgW="7301323" progId="Word.Document.12">
                  <p:embed/>
                  <p:pic>
                    <p:nvPicPr>
                      <p:cNvPr id="80" name="Google Shape;80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53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common mistake when testing for equality</a:t>
            </a:r>
            <a:endParaRPr/>
          </a:p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89" name="Google Shape;89;p7"/>
          <p:cNvGraphicFramePr/>
          <p:nvPr/>
        </p:nvGraphicFramePr>
        <p:xfrm>
          <a:off x="922338" y="1041400"/>
          <a:ext cx="7300912" cy="2235200"/>
        </p:xfrm>
        <a:graphic>
          <a:graphicData uri="http://schemas.openxmlformats.org/presentationml/2006/ole">
            <mc:AlternateContent>
              <mc:Choice Requires="v">
                <p:oleObj r:id="rId4" imgH="2235200" imgW="7300912" progId="Word.Document.12" spid="_x0000_s1">
                  <p:embed/>
                </p:oleObj>
              </mc:Choice>
              <mc:Fallback>
                <p:oleObj r:id="rId5" imgH="2235200" imgW="7300912" progId="Word.Document.12">
                  <p:embed/>
                  <p:pic>
                    <p:nvPicPr>
                      <p:cNvPr id="89" name="Google Shape;89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41400"/>
                        <a:ext cx="7300912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equals() method </a:t>
            </a:r>
            <a:br>
              <a:rPr lang="en-US"/>
            </a:br>
            <a:r>
              <a:rPr lang="en-US"/>
              <a:t>to check for an empty string</a:t>
            </a:r>
            <a:endParaRPr/>
          </a:p>
        </p:txBody>
      </p:sp>
      <p:sp>
        <p:nvSpPr>
          <p:cNvPr id="95" name="Google Shape;95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96" name="Google Shape;96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98" name="Google Shape;98;p8"/>
          <p:cNvGraphicFramePr/>
          <p:nvPr/>
        </p:nvGraphicFramePr>
        <p:xfrm>
          <a:off x="922338" y="1219200"/>
          <a:ext cx="7300912" cy="2355850"/>
        </p:xfrm>
        <a:graphic>
          <a:graphicData uri="http://schemas.openxmlformats.org/presentationml/2006/ole">
            <mc:AlternateContent>
              <mc:Choice Requires="v">
                <p:oleObj r:id="rId4" imgH="2355850" imgW="7300912" progId="Word.Document.12" spid="_x0000_s1">
                  <p:embed/>
                </p:oleObj>
              </mc:Choice>
              <mc:Fallback>
                <p:oleObj r:id="rId5" imgH="2355850" imgW="7300912" progId="Word.Document.12">
                  <p:embed/>
                  <p:pic>
                    <p:nvPicPr>
                      <p:cNvPr id="98" name="Google Shape;98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19200"/>
                        <a:ext cx="73009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startsWith() method</a:t>
            </a:r>
            <a:endParaRPr/>
          </a:p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07" name="Google Shape;107;p9"/>
          <p:cNvGraphicFramePr/>
          <p:nvPr/>
        </p:nvGraphicFramePr>
        <p:xfrm>
          <a:off x="922338" y="1066800"/>
          <a:ext cx="7300912" cy="2235200"/>
        </p:xfrm>
        <a:graphic>
          <a:graphicData uri="http://schemas.openxmlformats.org/presentationml/2006/ole">
            <mc:AlternateContent>
              <mc:Choice Requires="v">
                <p:oleObj r:id="rId4" imgH="2235200" imgW="7300912" progId="Word.Document.12" spid="_x0000_s1">
                  <p:embed/>
                </p:oleObj>
              </mc:Choice>
              <mc:Fallback>
                <p:oleObj r:id="rId5" imgH="2235200" imgW="7300912" progId="Word.Document.12">
                  <p:embed/>
                  <p:pic>
                    <p:nvPicPr>
                      <p:cNvPr id="107" name="Google Shape;10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2017-06-12T21:42:52Z</dcterms:created>
  <dc:creator>Maria Spera</dc:creator>
</cp:coreProperties>
</file>