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5" r:id="rId4"/>
    <p:sldId id="286" r:id="rId5"/>
    <p:sldId id="283" r:id="rId6"/>
    <p:sldId id="292" r:id="rId7"/>
    <p:sldId id="293" r:id="rId8"/>
    <p:sldId id="261" r:id="rId9"/>
    <p:sldId id="287" r:id="rId10"/>
    <p:sldId id="290" r:id="rId11"/>
    <p:sldId id="263" r:id="rId12"/>
    <p:sldId id="294" r:id="rId13"/>
    <p:sldId id="279" r:id="rId14"/>
    <p:sldId id="284" r:id="rId15"/>
    <p:sldId id="28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1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F5B2-BBB7-4D30-913C-A5E7094592A3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149C2-4C2A-45C9-AA09-6E26129C9F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2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5A8E-7973-4002-AAC0-5F625C057A52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9934-B1E8-4D19-9025-602BD1FBA9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9934-B1E8-4D19-9025-602BD1FBA9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EB19-118C-4CF6-9480-8208682C731D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C7F4-4EC5-453F-A01F-077B324C4435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BA4E-BFF8-4138-B839-1693F86E1324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DE84-4962-44BD-BE2D-4B199B84B57A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1E7E-FDF4-4ADD-BC8D-36A77364D1E7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E77B1ED-3D4A-48A5-8583-582C5BFA91A1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FBB6-7EBE-4AF2-821D-1D99D107E105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1C0-7CE3-4FA8-B791-7F85BE9F0C33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5158-A22C-4DAE-9A0D-0021FF401420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D59-B055-46BA-8545-4E78520237ED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81D5B1A-1AD6-4F31-B627-6A8B3B4FF02B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C0C5989-808C-466E-A637-51A04902A13E}" type="datetime1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BA471B-6777-42F1-A567-47D48980C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Spoofing vs. </a:t>
            </a:r>
            <a:r>
              <a:rPr lang="en-GB" dirty="0"/>
              <a:t>Hijacking</a:t>
            </a:r>
            <a:endParaRPr lang="en-US" dirty="0"/>
          </a:p>
          <a:p>
            <a:pPr lvl="0"/>
            <a:r>
              <a:rPr lang="en-GB" dirty="0"/>
              <a:t>Types of Session Hijacking</a:t>
            </a:r>
            <a:endParaRPr lang="en-US" dirty="0"/>
          </a:p>
          <a:p>
            <a:pPr lvl="0"/>
            <a:r>
              <a:rPr lang="en-GB" dirty="0"/>
              <a:t>Sequence prediction</a:t>
            </a:r>
            <a:endParaRPr lang="en-US" dirty="0"/>
          </a:p>
          <a:p>
            <a:pPr lvl="0"/>
            <a:r>
              <a:rPr lang="en-GB" dirty="0"/>
              <a:t>Steps in performing session hijacking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Chapter 6:</a:t>
            </a:r>
            <a:br>
              <a:rPr lang="en-GB" b="1" dirty="0" smtClean="0"/>
            </a:br>
            <a:r>
              <a:rPr lang="en-GB" b="1" dirty="0" smtClean="0"/>
              <a:t>Session Hijacking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Session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Active</a:t>
            </a:r>
          </a:p>
          <a:p>
            <a:pPr lvl="1"/>
            <a:r>
              <a:rPr lang="en-US" dirty="0" smtClean="0"/>
              <a:t>In an active attack, an attacker finds an active session and takes over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Passive</a:t>
            </a:r>
          </a:p>
          <a:p>
            <a:pPr lvl="1"/>
            <a:r>
              <a:rPr lang="en-US" dirty="0" smtClean="0"/>
              <a:t>With passive attack, an attacker hijacks a session, but sits back, and watches and records all the traffic that is being sent forth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Hijacking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None/>
            </a:pPr>
            <a:r>
              <a:rPr lang="en-US" dirty="0" smtClean="0"/>
              <a:t>Network Level Hijacking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be defined as the interception of the packets during the transmission between the client and the server in a TCP and UDP session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Network level hijacking includes: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TCP/IP Hijacking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IP Spoofing: Source Routed Packets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RST Hijacking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Blind Hijacking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Man in the Middle: Packet Sniffer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UDP Hijacking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Hijacking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Application Level Hijacking </a:t>
            </a:r>
          </a:p>
          <a:p>
            <a:r>
              <a:rPr lang="en-US" dirty="0" smtClean="0"/>
              <a:t>Application level is about gaining control on HTTP’s user session by obtaining the session ID’s</a:t>
            </a:r>
          </a:p>
          <a:p>
            <a:r>
              <a:rPr lang="en-US" dirty="0" smtClean="0"/>
              <a:t>Application Level Hijacking includes:</a:t>
            </a:r>
          </a:p>
          <a:p>
            <a:pPr lvl="1"/>
            <a:r>
              <a:rPr lang="en-US" dirty="0" smtClean="0"/>
              <a:t>Obtaining session ID’s</a:t>
            </a:r>
          </a:p>
          <a:p>
            <a:pPr lvl="1"/>
            <a:r>
              <a:rPr lang="en-US" dirty="0" smtClean="0"/>
              <a:t>Sniffing</a:t>
            </a:r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Misdirected Trust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Countermeasures/Mitigation: </a:t>
            </a:r>
            <a:br>
              <a:rPr lang="en-US" dirty="0" smtClean="0"/>
            </a:br>
            <a:r>
              <a:rPr lang="en-US" dirty="0" smtClean="0"/>
              <a:t>Protecting against Session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Use encryption</a:t>
            </a:r>
          </a:p>
          <a:p>
            <a:pPr marL="273050" indent="-273050"/>
            <a:r>
              <a:rPr lang="en-US" sz="2200" dirty="0" smtClean="0"/>
              <a:t>Use a secure HTTPS protocol (full SSL)</a:t>
            </a:r>
          </a:p>
          <a:p>
            <a:r>
              <a:rPr lang="en-US" sz="2200" dirty="0" smtClean="0"/>
              <a:t>Limit incoming connections</a:t>
            </a:r>
          </a:p>
          <a:p>
            <a:r>
              <a:rPr lang="en-US" sz="2200" dirty="0" smtClean="0"/>
              <a:t>Minimize remote access</a:t>
            </a:r>
          </a:p>
          <a:p>
            <a:pPr marL="273050" indent="-273050"/>
            <a:r>
              <a:rPr lang="en-US" sz="2200" dirty="0" smtClean="0"/>
              <a:t>Use a VPN when connecting remotely</a:t>
            </a:r>
          </a:p>
          <a:p>
            <a:pPr marL="273050" indent="-273050"/>
            <a:r>
              <a:rPr lang="en-US" sz="2200" dirty="0" smtClean="0"/>
              <a:t>Click “Log out” (doesn't guarantee session is invalidated)</a:t>
            </a:r>
          </a:p>
          <a:p>
            <a:pPr marL="273050" indent="-273050"/>
            <a:r>
              <a:rPr lang="en-US" sz="2200" dirty="0" smtClean="0"/>
              <a:t>Use at least WPAII for your </a:t>
            </a:r>
            <a:r>
              <a:rPr lang="en-US" sz="2200" dirty="0" err="1" smtClean="0"/>
              <a:t>WiFi</a:t>
            </a:r>
            <a:endParaRPr lang="en-US" sz="2200" dirty="0" smtClean="0"/>
          </a:p>
          <a:p>
            <a:pPr marL="273050" indent="-273050"/>
            <a:r>
              <a:rPr lang="en-US" sz="2200" dirty="0" smtClean="0"/>
              <a:t>Protect access to your own networks</a:t>
            </a:r>
          </a:p>
          <a:p>
            <a:pPr marL="273050" indent="-273050"/>
            <a:r>
              <a:rPr lang="en-US" sz="2200" dirty="0" smtClean="0"/>
              <a:t>Limit exposure to </a:t>
            </a:r>
            <a:r>
              <a:rPr lang="en-US" sz="2200" dirty="0" err="1" smtClean="0"/>
              <a:t>untrusted</a:t>
            </a:r>
            <a:r>
              <a:rPr lang="en-US" sz="2200" dirty="0" smtClean="0"/>
              <a:t> networks</a:t>
            </a:r>
          </a:p>
          <a:p>
            <a:pPr marL="273050" indent="-273050"/>
            <a:r>
              <a:rPr lang="en-US" sz="2200" dirty="0" smtClean="0"/>
              <a:t>Educate the employees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 examples:</a:t>
            </a:r>
          </a:p>
          <a:p>
            <a:pPr lvl="1"/>
            <a:r>
              <a:rPr lang="en-US" sz="2000" dirty="0" smtClean="0"/>
              <a:t>TTY Watcher</a:t>
            </a:r>
          </a:p>
          <a:p>
            <a:pPr lvl="1"/>
            <a:r>
              <a:rPr lang="en-US" sz="2000" dirty="0" smtClean="0"/>
              <a:t>IP Watcher</a:t>
            </a:r>
          </a:p>
          <a:p>
            <a:pPr lvl="1"/>
            <a:r>
              <a:rPr lang="en-US" sz="2000" dirty="0" smtClean="0"/>
              <a:t>Remote TCP Session Reset Utility</a:t>
            </a:r>
          </a:p>
          <a:p>
            <a:pPr lvl="1"/>
            <a:r>
              <a:rPr lang="en-US" sz="2000" dirty="0" smtClean="0"/>
              <a:t>Paros HTTP Hijacker</a:t>
            </a:r>
          </a:p>
          <a:p>
            <a:pPr lvl="1"/>
            <a:r>
              <a:rPr lang="en-US" sz="2000" dirty="0" err="1" smtClean="0"/>
              <a:t>Dnshijacker</a:t>
            </a:r>
            <a:endParaRPr lang="en-US" sz="2000" dirty="0" smtClean="0"/>
          </a:p>
          <a:p>
            <a:pPr lvl="1"/>
            <a:r>
              <a:rPr lang="en-US" sz="2000" dirty="0" err="1" smtClean="0"/>
              <a:t>Hjksuite</a:t>
            </a:r>
            <a:endParaRPr lang="en-US" sz="2000" dirty="0" smtClean="0"/>
          </a:p>
          <a:p>
            <a:pPr marL="547370" lvl="1" indent="-273050"/>
            <a:r>
              <a:rPr lang="en-US" sz="2000" dirty="0" smtClean="0"/>
              <a:t>Juggernaut</a:t>
            </a:r>
          </a:p>
          <a:p>
            <a:pPr marL="547370" lvl="1" indent="-273050"/>
            <a:r>
              <a:rPr lang="en-US" sz="2000" dirty="0" smtClean="0"/>
              <a:t>Hunt</a:t>
            </a:r>
          </a:p>
          <a:p>
            <a:pPr marL="547370" lvl="1" indent="-273050"/>
            <a:r>
              <a:rPr lang="en-US" sz="2000" dirty="0" smtClean="0"/>
              <a:t>T-Sight</a:t>
            </a:r>
          </a:p>
          <a:p>
            <a:pPr marL="547370" lvl="1" indent="-273050"/>
            <a:r>
              <a:rPr lang="en-US" sz="2000" dirty="0" err="1" smtClean="0"/>
              <a:t>DroidSheep</a:t>
            </a:r>
            <a:r>
              <a:rPr lang="en-US" sz="2000" dirty="0" smtClean="0"/>
              <a:t> for Android</a:t>
            </a:r>
          </a:p>
          <a:p>
            <a:pPr marL="547370" lvl="1" indent="-273050"/>
            <a:r>
              <a:rPr lang="en-US" sz="2000" dirty="0" err="1" smtClean="0"/>
              <a:t>Firesheep</a:t>
            </a:r>
            <a:r>
              <a:rPr lang="en-US" sz="2000" dirty="0" smtClean="0"/>
              <a:t> (Firefox </a:t>
            </a:r>
            <a:r>
              <a:rPr lang="en-US" sz="2000" dirty="0" err="1" smtClean="0"/>
              <a:t>addon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 the case of a session hijacking, an attacker relies on the legitimate user to connect and authenticate, and will then take over the session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a spoofing attack, the attacker pretends to be another user or machine to gain access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Successful session hijacking is difficult and is only possible when a number of factors are under the attacker's control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Session hijacking can be active or passive in nature depending on the degree of involvement of the attacker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variety of tools exist to aid the attacker in perpetrating a session hijack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Session hijacking could be dangerous, and therefore, there is a need for implementing strict countermeasures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Session Hijacking?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Exploitation of a valid computer session where an attacker takes over a session between two computers.</a:t>
            </a:r>
          </a:p>
          <a:p>
            <a:r>
              <a:rPr lang="en-US" dirty="0" smtClean="0"/>
              <a:t>Session Hijacking is when an attacker gets access to the session state of a particular user.</a:t>
            </a:r>
          </a:p>
          <a:p>
            <a:r>
              <a:rPr lang="en-US" dirty="0" smtClean="0"/>
              <a:t>The attacker steals a valid session ID which is used to get into system and retrieve the data.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Hijacking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3232273"/>
            <a:ext cx="5334000" cy="3092326"/>
          </a:xfrm>
          <a:noFill/>
        </p:spPr>
      </p:pic>
      <p:sp>
        <p:nvSpPr>
          <p:cNvPr id="5" name="Rectangle 4"/>
          <p:cNvSpPr/>
          <p:nvPr/>
        </p:nvSpPr>
        <p:spPr>
          <a:xfrm>
            <a:off x="381000" y="1771471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TCP session hijacking is when an attacker takes over a TCP session between two machines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Most authentication only occurs at the start of a TCP session, this allows the attacker to gain access to a machine.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Hijacking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447800"/>
            <a:ext cx="42672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attacker steals a valid session ID which is used to get into the system and retrieve the data</a:t>
            </a:r>
          </a:p>
        </p:txBody>
      </p:sp>
      <p:pic>
        <p:nvPicPr>
          <p:cNvPr id="5" name="Content Placeholder 18" descr="Session_Hijacking_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24000"/>
            <a:ext cx="2995613" cy="466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vs. Hijacking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302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Hijacking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Spoofing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 process of taking over an existing active session.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In session hijacking attacker pretends to be another user or machine (victim) to gain access.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Hijacking is done only after the victim is connected to the server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An attacker takes over an existing session, which means he/she relies on the legitimate user to make a connection and authenticate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Subsequently, the attacker takes over the session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An attacker does not actively take another user offline to perform the attack.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He mainly pretends to be another user or machine to gain access.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Its done through Cain &amp; Abel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90600" y="1790700"/>
            <a:ext cx="7281863" cy="4229100"/>
            <a:chOff x="960" y="1200"/>
            <a:chExt cx="4587" cy="266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60" y="1200"/>
              <a:ext cx="4587" cy="2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0" y="1200"/>
              <a:ext cx="1189" cy="115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8" descr="sha49px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0" y="1752600"/>
            <a:ext cx="7963959" cy="412273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Steps in Session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yourself between the victim and the target (you must be able to sniff the network)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Monitor the flow of packets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the sequence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Break/Kill the connection to the victim’s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over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injecting packets to the target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3-way handshake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800" y="1905000"/>
            <a:ext cx="7010400" cy="39147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471B-6777-42F1-A567-47D48980C5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460</TotalTime>
  <Words>652</Words>
  <Application>Microsoft Office PowerPoint</Application>
  <PresentationFormat>On-screen Show (4:3)</PresentationFormat>
  <Paragraphs>106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Chapter 6: Session Hijacking</vt:lpstr>
      <vt:lpstr>What is Session Hijacking?</vt:lpstr>
      <vt:lpstr>TCP Hijacking</vt:lpstr>
      <vt:lpstr>TCP Hijacking</vt:lpstr>
      <vt:lpstr>Spoofing vs. Hijacking</vt:lpstr>
      <vt:lpstr>Spoofing</vt:lpstr>
      <vt:lpstr>Hijacking</vt:lpstr>
      <vt:lpstr>General Steps in Session Hijacking</vt:lpstr>
      <vt:lpstr>3-way handshake</vt:lpstr>
      <vt:lpstr>Types Of Session Hijacking</vt:lpstr>
      <vt:lpstr>Session Hijacking Levels</vt:lpstr>
      <vt:lpstr>Session Hijacking Levels</vt:lpstr>
      <vt:lpstr>Countermeasures/Mitigation:  Protecting against Session Hijacking</vt:lpstr>
      <vt:lpstr>Tools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Session Hijacking</dc:title>
  <dc:creator>Herny Ramadhani Mohd Husny Hamid</dc:creator>
  <cp:lastModifiedBy>ASUS-A43SJ</cp:lastModifiedBy>
  <cp:revision>56</cp:revision>
  <dcterms:created xsi:type="dcterms:W3CDTF">2012-09-05T04:10:52Z</dcterms:created>
  <dcterms:modified xsi:type="dcterms:W3CDTF">2014-05-25T14:21:50Z</dcterms:modified>
</cp:coreProperties>
</file>