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ms-M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0A30-5465-49FB-9AA6-8F98B7C5CA70}" type="datetimeFigureOut">
              <a:rPr lang="ms-MY" smtClean="0"/>
              <a:t>08/04/2014</a:t>
            </a:fld>
            <a:endParaRPr lang="ms-MY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A11786-A274-4017-BCC3-418E1F41371E}" type="slidenum">
              <a:rPr lang="ms-MY" smtClean="0"/>
              <a:t>‹#›</a:t>
            </a:fld>
            <a:endParaRPr lang="ms-MY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ms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0A30-5465-49FB-9AA6-8F98B7C5CA70}" type="datetimeFigureOut">
              <a:rPr lang="ms-MY" smtClean="0"/>
              <a:t>08/04/2014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1786-A274-4017-BCC3-418E1F41371E}" type="slidenum">
              <a:rPr lang="ms-MY" smtClean="0"/>
              <a:t>‹#›</a:t>
            </a:fld>
            <a:endParaRPr lang="ms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0A30-5465-49FB-9AA6-8F98B7C5CA70}" type="datetimeFigureOut">
              <a:rPr lang="ms-MY" smtClean="0"/>
              <a:t>08/04/2014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1786-A274-4017-BCC3-418E1F41371E}" type="slidenum">
              <a:rPr lang="ms-MY" smtClean="0"/>
              <a:t>‹#›</a:t>
            </a:fld>
            <a:endParaRPr lang="ms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0A30-5465-49FB-9AA6-8F98B7C5CA70}" type="datetimeFigureOut">
              <a:rPr lang="ms-MY" smtClean="0"/>
              <a:t>08/04/2014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1786-A274-4017-BCC3-418E1F41371E}" type="slidenum">
              <a:rPr lang="ms-MY" smtClean="0"/>
              <a:t>‹#›</a:t>
            </a:fld>
            <a:endParaRPr lang="ms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0A30-5465-49FB-9AA6-8F98B7C5CA70}" type="datetimeFigureOut">
              <a:rPr lang="ms-MY" smtClean="0"/>
              <a:t>08/04/2014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1786-A274-4017-BCC3-418E1F41371E}" type="slidenum">
              <a:rPr lang="ms-MY" smtClean="0"/>
              <a:t>‹#›</a:t>
            </a:fld>
            <a:endParaRPr lang="ms-MY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0A30-5465-49FB-9AA6-8F98B7C5CA70}" type="datetimeFigureOut">
              <a:rPr lang="ms-MY" smtClean="0"/>
              <a:t>08/04/2014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1786-A274-4017-BCC3-418E1F41371E}" type="slidenum">
              <a:rPr lang="ms-MY" smtClean="0"/>
              <a:t>‹#›</a:t>
            </a:fld>
            <a:endParaRPr lang="ms-MY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0A30-5465-49FB-9AA6-8F98B7C5CA70}" type="datetimeFigureOut">
              <a:rPr lang="ms-MY" smtClean="0"/>
              <a:t>08/04/2014</a:t>
            </a:fld>
            <a:endParaRPr lang="ms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1786-A274-4017-BCC3-418E1F41371E}" type="slidenum">
              <a:rPr lang="ms-MY" smtClean="0"/>
              <a:t>‹#›</a:t>
            </a:fld>
            <a:endParaRPr lang="ms-MY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0A30-5465-49FB-9AA6-8F98B7C5CA70}" type="datetimeFigureOut">
              <a:rPr lang="ms-MY" smtClean="0"/>
              <a:t>08/04/2014</a:t>
            </a:fld>
            <a:endParaRPr lang="ms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1786-A274-4017-BCC3-418E1F41371E}" type="slidenum">
              <a:rPr lang="ms-MY" smtClean="0"/>
              <a:t>‹#›</a:t>
            </a:fld>
            <a:endParaRPr lang="ms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0A30-5465-49FB-9AA6-8F98B7C5CA70}" type="datetimeFigureOut">
              <a:rPr lang="ms-MY" smtClean="0"/>
              <a:t>08/04/2014</a:t>
            </a:fld>
            <a:endParaRPr lang="ms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1786-A274-4017-BCC3-418E1F41371E}" type="slidenum">
              <a:rPr lang="ms-MY" smtClean="0"/>
              <a:t>‹#›</a:t>
            </a:fld>
            <a:endParaRPr lang="ms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0A30-5465-49FB-9AA6-8F98B7C5CA70}" type="datetimeFigureOut">
              <a:rPr lang="ms-MY" smtClean="0"/>
              <a:t>08/04/2014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1786-A274-4017-BCC3-418E1F41371E}" type="slidenum">
              <a:rPr lang="ms-MY" smtClean="0"/>
              <a:t>‹#›</a:t>
            </a:fld>
            <a:endParaRPr lang="ms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0A30-5465-49FB-9AA6-8F98B7C5CA70}" type="datetimeFigureOut">
              <a:rPr lang="ms-MY" smtClean="0"/>
              <a:t>08/04/2014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1786-A274-4017-BCC3-418E1F41371E}" type="slidenum">
              <a:rPr lang="ms-MY" smtClean="0"/>
              <a:t>‹#›</a:t>
            </a:fld>
            <a:endParaRPr lang="ms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3970A30-5465-49FB-9AA6-8F98B7C5CA70}" type="datetimeFigureOut">
              <a:rPr lang="ms-MY" smtClean="0"/>
              <a:t>08/04/2014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1A11786-A274-4017-BCC3-418E1F41371E}" type="slidenum">
              <a:rPr lang="ms-MY" smtClean="0"/>
              <a:t>‹#›</a:t>
            </a:fld>
            <a:endParaRPr lang="ms-MY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1470025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ms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4864"/>
            <a:ext cx="6400800" cy="3433936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Recently, your organization have been attacked by various malware. Your superior ask you and your team to do research and present findings for each type of </a:t>
            </a:r>
            <a:r>
              <a:rPr lang="en-US" sz="3200" dirty="0" smtClean="0"/>
              <a:t>malware (Virus, Worm, Trojan and Backdoor).</a:t>
            </a:r>
            <a:endParaRPr lang="ms-MY" sz="3200" dirty="0"/>
          </a:p>
        </p:txBody>
      </p:sp>
    </p:spTree>
    <p:extLst>
      <p:ext uri="{BB962C8B-B14F-4D97-AF65-F5344CB8AC3E}">
        <p14:creationId xmlns:p14="http://schemas.microsoft.com/office/powerpoint/2010/main" val="327558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81</TotalTime>
  <Words>39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Executive</vt:lpstr>
      <vt:lpstr>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</dc:title>
  <dc:creator>Herny Ramadhani Mohd Husny Hamid</dc:creator>
  <cp:lastModifiedBy>Herny Ramadhani Mohd Husny Hamid</cp:lastModifiedBy>
  <cp:revision>3</cp:revision>
  <dcterms:created xsi:type="dcterms:W3CDTF">2014-02-17T06:40:50Z</dcterms:created>
  <dcterms:modified xsi:type="dcterms:W3CDTF">2014-04-08T00:44:16Z</dcterms:modified>
</cp:coreProperties>
</file>