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57" r:id="rId4"/>
    <p:sldId id="266" r:id="rId5"/>
    <p:sldId id="258" r:id="rId6"/>
    <p:sldId id="267" r:id="rId7"/>
    <p:sldId id="268" r:id="rId8"/>
    <p:sldId id="269" r:id="rId9"/>
    <p:sldId id="270" r:id="rId10"/>
    <p:sldId id="271" r:id="rId11"/>
    <p:sldId id="272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FFD3856-F9F8-4394-B975-AFB30B0A791C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01F-8DFA-48CE-8F98-3B80D2E3BED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85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3856-F9F8-4394-B975-AFB30B0A791C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01F-8DFA-48CE-8F98-3B80D2E3B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6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3856-F9F8-4394-B975-AFB30B0A791C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01F-8DFA-48CE-8F98-3B80D2E3BED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19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3856-F9F8-4394-B975-AFB30B0A791C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01F-8DFA-48CE-8F98-3B80D2E3B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34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3856-F9F8-4394-B975-AFB30B0A791C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01F-8DFA-48CE-8F98-3B80D2E3BED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54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3856-F9F8-4394-B975-AFB30B0A791C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01F-8DFA-48CE-8F98-3B80D2E3B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8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3856-F9F8-4394-B975-AFB30B0A791C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01F-8DFA-48CE-8F98-3B80D2E3B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36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3856-F9F8-4394-B975-AFB30B0A791C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01F-8DFA-48CE-8F98-3B80D2E3B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573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3856-F9F8-4394-B975-AFB30B0A791C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01F-8DFA-48CE-8F98-3B80D2E3B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82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3856-F9F8-4394-B975-AFB30B0A791C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01F-8DFA-48CE-8F98-3B80D2E3B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15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3856-F9F8-4394-B975-AFB30B0A791C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01F-8DFA-48CE-8F98-3B80D2E3BED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12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FFD3856-F9F8-4394-B975-AFB30B0A791C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F2CE01F-8DFA-48CE-8F98-3B80D2E3BED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16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fe-api.zhaopin.com/c/i/sou?pageSize=90&amp;cityId=864&amp;industry=100000000&amp;salary=0,0&amp;workExperience=-1&amp;education=-1&amp;companyType=-1&amp;employmentType=-1&amp;jobWelfareTag=-1&amp;kt=3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pin.com/" TargetMode="External"/><Relationship Id="rId2" Type="http://schemas.openxmlformats.org/officeDocument/2006/relationships/hyperlink" Target="https://www.zhaopin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fe-api.zhaopin.com/c/i/sou?pageSize=90&amp;cityId=864&amp;industry=100000000&amp;salary=0,0&amp;workExperience=-1&amp;education=-1&amp;companyType=-1&amp;employmentType=-1&amp;jobWelfareTag=-1&amp;kt=3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兰州招聘岗位的分析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报告人：</a:t>
            </a:r>
            <a:r>
              <a:rPr lang="en-US" altLang="zh-CN" dirty="0"/>
              <a:t>Hollow Man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94530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·</a:t>
            </a:r>
            <a:r>
              <a:rPr lang="zh-CN" altLang="en-US" dirty="0"/>
              <a:t>技术细节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577" y="1784791"/>
            <a:ext cx="11087711" cy="50732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https://fe-api.zhaopin.com/c/i/sou?pageSize=90&amp;cityId=864&amp;industry=100000000&amp;salary=0,0&amp;workExperience=-1&amp;education=-1&amp;companyType=-1&amp;employmentType=-1&amp;jobWelfareTag=-1&amp;kt=3</a:t>
            </a:r>
            <a:r>
              <a:rPr lang="zh-CN" altLang="en-US" dirty="0"/>
              <a:t>
查看响应</a:t>
            </a:r>
            <a:r>
              <a:rPr lang="en-US" altLang="zh-CN" dirty="0"/>
              <a:t>response</a:t>
            </a:r>
            <a:r>
              <a:rPr lang="zh-CN" altLang="en-US" dirty="0"/>
              <a:t>发现，我们获取的不是</a:t>
            </a:r>
            <a:r>
              <a:rPr lang="en-US" altLang="zh-CN" dirty="0"/>
              <a:t>html</a:t>
            </a:r>
            <a:r>
              <a:rPr lang="zh-CN" altLang="en-US" dirty="0"/>
              <a:t>字符串，而是一个</a:t>
            </a:r>
            <a:r>
              <a:rPr lang="en-US" altLang="zh-CN" dirty="0"/>
              <a:t>json</a:t>
            </a:r>
            <a:r>
              <a:rPr lang="zh-CN" altLang="en-US" dirty="0"/>
              <a:t>格式的数据。这个不奇怪，如今使用</a:t>
            </a:r>
            <a:r>
              <a:rPr lang="en-US" altLang="zh-CN" dirty="0"/>
              <a:t>Ajax</a:t>
            </a:r>
            <a:r>
              <a:rPr lang="zh-CN" altLang="en-US" dirty="0"/>
              <a:t>异步加载服务端数据并渲染数据到页面上已经是很普遍了，这样获取需求数据更加方便，省去了</a:t>
            </a:r>
            <a:r>
              <a:rPr lang="en-US" altLang="zh-CN" dirty="0"/>
              <a:t>parse HTML</a:t>
            </a:r>
            <a:r>
              <a:rPr lang="zh-CN" altLang="en-US" dirty="0"/>
              <a:t>页面的步骤。
接下来我们就可以开始进行爬虫的编写了，我们使用</a:t>
            </a:r>
            <a:r>
              <a:rPr lang="en-US" altLang="zh-CN" dirty="0"/>
              <a:t>requests</a:t>
            </a:r>
            <a:r>
              <a:rPr lang="zh-CN" altLang="en-US" dirty="0"/>
              <a:t>库进行数据的获取，并且使用</a:t>
            </a:r>
            <a:r>
              <a:rPr lang="en-US" altLang="zh-CN" dirty="0"/>
              <a:t>sqlite</a:t>
            </a:r>
            <a:r>
              <a:rPr lang="zh-CN" altLang="en-US" dirty="0"/>
              <a:t>保存我们的数据。
然后数据分析的一个维度，我使用了</a:t>
            </a:r>
            <a:r>
              <a:rPr lang="en-US" altLang="zh-CN" dirty="0"/>
              <a:t>pychats</a:t>
            </a:r>
            <a:r>
              <a:rPr lang="zh-CN" altLang="en-US" dirty="0"/>
              <a:t>生成词云。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167175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/>
              <a:t>·</a:t>
            </a:r>
            <a:r>
              <a:rPr lang="zh-CN" altLang="en-US" dirty="0"/>
              <a:t>成果展示</a:t>
            </a:r>
          </a:p>
        </p:txBody>
      </p:sp>
      <p:pic>
        <p:nvPicPr>
          <p:cNvPr id="7" name="Content Placeholder 6" descr="A picture containing indoor, book, sitting, computer&#10;&#10;Description automatically generated">
            <a:extLst>
              <a:ext uri="{FF2B5EF4-FFF2-40B4-BE49-F238E27FC236}">
                <a16:creationId xmlns:a16="http://schemas.microsoft.com/office/drawing/2014/main" id="{A8BEF3DF-C81B-4F7E-A7A1-8584A02CB6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481" y="1761626"/>
            <a:ext cx="9644063" cy="5357813"/>
          </a:xfrm>
        </p:spPr>
      </p:pic>
    </p:spTree>
    <p:extLst>
      <p:ext uri="{BB962C8B-B14F-4D97-AF65-F5344CB8AC3E}">
        <p14:creationId xmlns:p14="http://schemas.microsoft.com/office/powerpoint/2010/main" val="101816380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1846" y="2155289"/>
            <a:ext cx="7198216" cy="67806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感谢在座各</a:t>
            </a:r>
            <a:r>
              <a:rPr lang="zh-CN" altLang="en-US"/>
              <a:t>位的聆听！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9551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017" y="313609"/>
            <a:ext cx="10515600" cy="1325563"/>
          </a:xfrm>
        </p:spPr>
        <p:txBody>
          <a:bodyPr/>
          <a:lstStyle/>
          <a:p>
            <a:r>
              <a:rPr lang="zh-CN" altLang="en-US" dirty="0"/>
              <a:t> 报告内容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项目简介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技术细节</a:t>
            </a:r>
            <a:endParaRPr lang="en-GB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成果展示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90520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·</a:t>
            </a:r>
            <a:r>
              <a:rPr lang="zh-CN" altLang="en-US" dirty="0"/>
              <a:t>项目简介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79171" y="1825625"/>
            <a:ext cx="58221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近年来，随着经济下行压力的加大，毕业生人数不断增长，同时毕业生整体学历和素质的提升，各行各业的用人需求不断减少，大学生毕业后找不到工作也逐渐成为一种新的态势。因而，作为现在的大学生，我们应该做好职业规划，以适应现在人才市场的新形势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那么，假如我们未来想要在兰州发展，我们应该如何选择自己的专业方向，从而适应现在的职场发展，让自己能够在未来的求职大战中胜出呢？
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BA40C76-65B0-134C-B97C-E505BB2D70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809" y="2084832"/>
            <a:ext cx="6014919" cy="333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868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·</a:t>
            </a:r>
            <a:r>
              <a:rPr lang="zh-CN" altLang="en-US" dirty="0"/>
              <a:t>项目简介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79171" y="1825625"/>
            <a:ext cx="58221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为了能够回答这个问题，我决定运用大数据的力量，使用</a:t>
            </a:r>
            <a:r>
              <a:rPr lang="en-US" altLang="zh-CN" dirty="0"/>
              <a:t>Python</a:t>
            </a:r>
            <a:r>
              <a:rPr lang="zh-CN" altLang="en-US" dirty="0"/>
              <a:t>爬虫爬取招聘网站有关兰州的求职信息，并进行数据清洗，从而做成各种维度的数据分析，使得我们能够从中一窥当前兰州市各行各业最紧缺的人才，为求职者提供参考。
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59AF1F7C-6857-A645-9872-AC97DAFFFD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402" y="2375592"/>
            <a:ext cx="4754562" cy="279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468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·</a:t>
            </a:r>
            <a:r>
              <a:rPr lang="zh-CN" altLang="en-US" dirty="0"/>
              <a:t>技术细节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9978012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zh-CN" altLang="en-US" b="1" i="1" dirty="0"/>
              <a:t>爬取网站的选取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由于许多招聘网站需要登陆之后才能查看招聘信息，为了方便，我选取了智联招聘（</a:t>
            </a:r>
            <a:r>
              <a:rPr lang="en-US" altLang="zh-CN" dirty="0">
                <a:hlinkClick r:id="rId2"/>
              </a:rPr>
              <a:t>https://www.zhaopin.com/</a:t>
            </a:r>
            <a:r>
              <a:rPr lang="zh-CN" altLang="en-US" dirty="0"/>
              <a:t>）和</a:t>
            </a:r>
            <a:r>
              <a:rPr lang="en-US" altLang="zh-CN" dirty="0"/>
              <a:t>boss</a:t>
            </a:r>
            <a:r>
              <a:rPr lang="zh-CN" altLang="en-US" dirty="0"/>
              <a:t>直聘（</a:t>
            </a:r>
            <a:r>
              <a:rPr lang="en-US" altLang="zh-CN" dirty="0">
                <a:hlinkClick r:id="rId3"/>
              </a:rPr>
              <a:t>https://www.zhipin.com/</a:t>
            </a:r>
            <a:r>
              <a:rPr lang="zh-CN" altLang="en-US" dirty="0"/>
              <a:t>）这两个国内知名的免登录招聘网站进行数据的爬取。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但是，在实际操作中发现，</a:t>
            </a:r>
            <a:r>
              <a:rPr lang="en-US" altLang="zh-CN" dirty="0"/>
              <a:t>boss</a:t>
            </a:r>
            <a:r>
              <a:rPr lang="zh-CN" altLang="en-US" dirty="0"/>
              <a:t>直聘对于爬虫非常不友好，当爬取过多数据时，会导致报</a:t>
            </a:r>
            <a:r>
              <a:rPr lang="en-US" altLang="zh-CN" dirty="0"/>
              <a:t>403</a:t>
            </a:r>
            <a:r>
              <a:rPr lang="zh-CN" altLang="en-US" dirty="0"/>
              <a:t>错误，服务器拒绝地址请求，爬取到的页面提示：“由于您当前网络访问页面过于频繁，可能存在安全风险，我们暂时阻止了您的本次访问，</a:t>
            </a:r>
            <a:r>
              <a:rPr lang="en-US" altLang="zh-CN" dirty="0"/>
              <a:t>24</a:t>
            </a:r>
            <a:r>
              <a:rPr lang="zh-CN" altLang="en-US" dirty="0"/>
              <a:t>小时将自动解除限制。”这种情况需要挂一个新的</a:t>
            </a:r>
            <a:r>
              <a:rPr lang="en-US" altLang="zh-CN" dirty="0"/>
              <a:t>ip</a:t>
            </a:r>
            <a:r>
              <a:rPr lang="zh-CN" altLang="en-US" dirty="0"/>
              <a:t>代理才能解决，而智联招聘则没有这种问题，因而我最终选择了智联招聘网站作为数据来源。
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337154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·</a:t>
            </a:r>
            <a:r>
              <a:rPr lang="zh-CN" altLang="en-US" dirty="0"/>
              <a:t>技术细节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9978012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zh-CN" altLang="en-US" b="1" i="1" dirty="0"/>
              <a:t>爬虫的原理</a:t>
            </a:r>
            <a:r>
              <a:rPr lang="zh-CN" altLang="en-US" dirty="0"/>
              <a:t>
我们平时浏览网页时，在浏览器的地址栏中输入一个</a:t>
            </a:r>
            <a:r>
              <a:rPr lang="en-US" altLang="zh-CN" dirty="0"/>
              <a:t>URL</a:t>
            </a:r>
            <a:r>
              <a:rPr lang="zh-CN" altLang="en-US" dirty="0"/>
              <a:t>，浏览器会向</a:t>
            </a:r>
            <a:r>
              <a:rPr lang="en-US" altLang="zh-CN" dirty="0"/>
              <a:t>HTTP</a:t>
            </a:r>
            <a:r>
              <a:rPr lang="zh-CN" altLang="en-US" dirty="0"/>
              <a:t>服务器发送</a:t>
            </a:r>
            <a:r>
              <a:rPr lang="en-US" altLang="zh-CN" dirty="0"/>
              <a:t>HTTP</a:t>
            </a:r>
            <a:r>
              <a:rPr lang="zh-CN" altLang="en-US" dirty="0"/>
              <a:t>请求。</a:t>
            </a:r>
            <a:r>
              <a:rPr lang="en-US" altLang="zh-CN" dirty="0"/>
              <a:t>HTTP</a:t>
            </a:r>
            <a:r>
              <a:rPr lang="zh-CN" altLang="en-US" dirty="0"/>
              <a:t>请求方法主要分为“</a:t>
            </a:r>
            <a:r>
              <a:rPr lang="en-US" altLang="zh-CN" dirty="0"/>
              <a:t>Get”</a:t>
            </a:r>
            <a:r>
              <a:rPr lang="zh-CN" altLang="en-US" dirty="0"/>
              <a:t>和“</a:t>
            </a:r>
            <a:r>
              <a:rPr lang="en-US" altLang="zh-CN" dirty="0"/>
              <a:t>Post”</a:t>
            </a:r>
            <a:r>
              <a:rPr lang="zh-CN" altLang="en-US" dirty="0"/>
              <a:t>两种方法。
当我们向服务器发送一个</a:t>
            </a:r>
            <a:r>
              <a:rPr lang="en-US" altLang="zh-CN" dirty="0"/>
              <a:t>Request</a:t>
            </a:r>
            <a:r>
              <a:rPr lang="zh-CN" altLang="en-US" dirty="0"/>
              <a:t>请求去获取一个站点的</a:t>
            </a:r>
            <a:r>
              <a:rPr lang="en-US" altLang="zh-CN" dirty="0"/>
              <a:t>html</a:t>
            </a:r>
            <a:r>
              <a:rPr lang="zh-CN" altLang="en-US" dirty="0"/>
              <a:t>文件，服务器把</a:t>
            </a:r>
            <a:r>
              <a:rPr lang="en-US" altLang="zh-CN" dirty="0"/>
              <a:t>Response</a:t>
            </a:r>
            <a:r>
              <a:rPr lang="zh-CN" altLang="en-US" dirty="0"/>
              <a:t>文件对象发送回给浏览器。浏览器分析</a:t>
            </a:r>
            <a:r>
              <a:rPr lang="en-US" altLang="zh-CN" dirty="0"/>
              <a:t>Response</a:t>
            </a:r>
            <a:r>
              <a:rPr lang="zh-CN" altLang="en-US" dirty="0"/>
              <a:t>中的 </a:t>
            </a:r>
            <a:r>
              <a:rPr lang="en-US" altLang="zh-CN" dirty="0"/>
              <a:t>HTML</a:t>
            </a:r>
            <a:r>
              <a:rPr lang="zh-CN" altLang="en-US" dirty="0"/>
              <a:t>，发现其中引用了很多其他文件，比如</a:t>
            </a:r>
            <a:r>
              <a:rPr lang="en-US" altLang="zh-CN" dirty="0"/>
              <a:t>Images</a:t>
            </a:r>
            <a:r>
              <a:rPr lang="zh-CN" altLang="en-US" dirty="0"/>
              <a:t>文件，</a:t>
            </a:r>
            <a:r>
              <a:rPr lang="en-US" altLang="zh-CN" dirty="0"/>
              <a:t>CSS</a:t>
            </a:r>
            <a:r>
              <a:rPr lang="zh-CN" altLang="en-US" dirty="0"/>
              <a:t>文件，</a:t>
            </a:r>
            <a:r>
              <a:rPr lang="en-US" altLang="zh-CN" dirty="0"/>
              <a:t>JS</a:t>
            </a:r>
            <a:r>
              <a:rPr lang="zh-CN" altLang="en-US" dirty="0"/>
              <a:t>文件。 浏览器会自动再次发送</a:t>
            </a:r>
            <a:r>
              <a:rPr lang="en-US" altLang="zh-CN" dirty="0"/>
              <a:t>Request</a:t>
            </a:r>
            <a:r>
              <a:rPr lang="zh-CN" altLang="en-US" dirty="0"/>
              <a:t>去获取图片，</a:t>
            </a:r>
            <a:r>
              <a:rPr lang="en-US" altLang="zh-CN" dirty="0"/>
              <a:t>CSS</a:t>
            </a:r>
            <a:r>
              <a:rPr lang="zh-CN" altLang="en-US" dirty="0"/>
              <a:t>文件，或者</a:t>
            </a:r>
            <a:r>
              <a:rPr lang="en-US" altLang="zh-CN" dirty="0"/>
              <a:t>JS</a:t>
            </a:r>
            <a:r>
              <a:rPr lang="zh-CN" altLang="en-US" dirty="0"/>
              <a:t>文件。
所有的文件都下载成功后，浏览器会根据网页</a:t>
            </a:r>
            <a:r>
              <a:rPr lang="en-US" altLang="zh-CN" dirty="0"/>
              <a:t>HTML</a:t>
            </a:r>
            <a:r>
              <a:rPr lang="zh-CN" altLang="en-US" dirty="0"/>
              <a:t>语法结构，完整的显示出来我们平时通过浏览器访问的页面。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942851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·</a:t>
            </a:r>
            <a:r>
              <a:rPr lang="zh-CN" altLang="en-US" dirty="0"/>
              <a:t>技术细节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9978012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zh-CN" altLang="en-US" b="1" i="1" dirty="0"/>
              <a:t>爬虫的原理</a:t>
            </a:r>
            <a:r>
              <a:rPr lang="zh-CN" altLang="en-US" dirty="0"/>
              <a:t>
爬虫是面向特定目的需求的一种网络信息爬取程序，其原理就是计算机程序模仿我们普通用户正常的浏览器操作，并且将其获取到的信息进行保存，便于进行进一步的操作。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
要实现爬虫模拟用户浏览，我们必须准确记录下浏览器发出</a:t>
            </a:r>
            <a:r>
              <a:rPr lang="en-US" altLang="zh-CN" dirty="0"/>
              <a:t>Request</a:t>
            </a:r>
            <a:r>
              <a:rPr lang="zh-CN" altLang="en-US" dirty="0"/>
              <a:t>请求时的</a:t>
            </a:r>
            <a:r>
              <a:rPr lang="en-US" altLang="zh-CN" dirty="0"/>
              <a:t>header</a:t>
            </a:r>
            <a:r>
              <a:rPr lang="zh-CN" altLang="en-US" dirty="0"/>
              <a:t>和</a:t>
            </a:r>
            <a:r>
              <a:rPr lang="en-US" altLang="zh-CN" dirty="0"/>
              <a:t>cookies</a:t>
            </a:r>
            <a:r>
              <a:rPr lang="zh-CN" altLang="en-US" dirty="0"/>
              <a:t>信息，因为现在很多网站都有防爬虫机制，只有将爬虫伪装成用户浏览器的访问，才能实现爬取。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421969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·</a:t>
            </a:r>
            <a:r>
              <a:rPr lang="zh-CN" altLang="en-US" dirty="0"/>
              <a:t>技术细节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0086" y="1827142"/>
            <a:ext cx="4046342" cy="4427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让我们看一看智联招聘的网站。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首先打开我们需要爬取的页面，我们需要爬取的是兰州计算机相关岗位的招聘信息。记录下网址，点击下一页时，发现“</a:t>
            </a:r>
            <a:r>
              <a:rPr lang="en-US" altLang="zh-CN" dirty="0"/>
              <a:t>p”</a:t>
            </a:r>
            <a:r>
              <a:rPr lang="zh-CN" altLang="en-US" dirty="0"/>
              <a:t>这个参数的值递增了</a:t>
            </a:r>
            <a:r>
              <a:rPr lang="en-US" altLang="zh-CN" dirty="0"/>
              <a:t>1</a:t>
            </a:r>
            <a:r>
              <a:rPr lang="zh-CN" altLang="en-US" dirty="0"/>
              <a:t>，并且有关兰州计算机招聘的信息总共有</a:t>
            </a:r>
            <a:r>
              <a:rPr lang="en-US" altLang="zh-CN" dirty="0"/>
              <a:t>12</a:t>
            </a:r>
            <a:r>
              <a:rPr lang="zh-CN" altLang="en-US" dirty="0"/>
              <a:t>页，所以</a:t>
            </a:r>
            <a:r>
              <a:rPr lang="en-US" altLang="zh-CN" dirty="0"/>
              <a:t>p</a:t>
            </a:r>
            <a:r>
              <a:rPr lang="zh-CN" altLang="en-US" dirty="0"/>
              <a:t>参数为页面参数。同理，通过这种方法，我发现了</a:t>
            </a:r>
            <a:r>
              <a:rPr lang="en-US" altLang="zh-CN" dirty="0"/>
              <a:t>jl</a:t>
            </a:r>
            <a:r>
              <a:rPr lang="zh-CN" altLang="en-US" dirty="0"/>
              <a:t>是地域参数，</a:t>
            </a:r>
            <a:r>
              <a:rPr lang="en-US" altLang="zh-CN" dirty="0"/>
              <a:t>in</a:t>
            </a:r>
            <a:r>
              <a:rPr lang="zh-CN" altLang="en-US" dirty="0"/>
              <a:t>为职位参数。
</a:t>
            </a:r>
            <a:endParaRPr lang="en-US" altLang="zh-C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5816246-54D5-474E-A269-B97FB37FA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920" y="1335024"/>
            <a:ext cx="7461080" cy="517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3691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·</a:t>
            </a:r>
            <a:r>
              <a:rPr lang="zh-CN" altLang="en-US" dirty="0"/>
              <a:t>技术细节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578" y="1784791"/>
            <a:ext cx="4669796" cy="507320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/>
              <a:t>接下来，通过谷歌</a:t>
            </a:r>
            <a:r>
              <a:rPr lang="en-US" altLang="zh-CN" dirty="0"/>
              <a:t>Chrome</a:t>
            </a:r>
            <a:r>
              <a:rPr lang="zh-CN" altLang="en-US" dirty="0"/>
              <a:t>浏览器</a:t>
            </a:r>
            <a:r>
              <a:rPr lang="en-US" altLang="zh-CN" dirty="0"/>
              <a:t>F12</a:t>
            </a:r>
            <a:r>
              <a:rPr lang="zh-CN" altLang="en-US" dirty="0"/>
              <a:t>开发者模式，我们可以观察到请求的</a:t>
            </a:r>
            <a:r>
              <a:rPr lang="en-US" altLang="zh-CN" dirty="0"/>
              <a:t>header</a:t>
            </a:r>
            <a:r>
              <a:rPr lang="zh-CN" altLang="en-US" dirty="0"/>
              <a:t>和</a:t>
            </a:r>
            <a:r>
              <a:rPr lang="en-US" altLang="zh-CN" dirty="0"/>
              <a:t>cookies</a:t>
            </a:r>
            <a:r>
              <a:rPr lang="zh-CN" altLang="en-US" dirty="0"/>
              <a:t>信息，此时记录下这些信息，就可以进行爬取了。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但是在第一次尝试时，我直接用爬虫进行爬取，发现页面中并未显示任何职位的信息。进一步用谷歌</a:t>
            </a:r>
            <a:r>
              <a:rPr lang="en-US" altLang="zh-CN" dirty="0"/>
              <a:t>Chrome</a:t>
            </a:r>
            <a:r>
              <a:rPr lang="zh-CN" altLang="en-US" dirty="0"/>
              <a:t>浏览器</a:t>
            </a:r>
            <a:r>
              <a:rPr lang="en-US" altLang="zh-CN" dirty="0"/>
              <a:t>F12</a:t>
            </a:r>
            <a:r>
              <a:rPr lang="zh-CN" altLang="en-US" dirty="0"/>
              <a:t>开发者模式，我得到了了一点启发。原来数据招聘岗位的有关数据都通过</a:t>
            </a:r>
            <a:r>
              <a:rPr lang="en-US" altLang="zh-CN" dirty="0">
                <a:hlinkClick r:id="rId2"/>
              </a:rPr>
              <a:t>https://fe-api.zhaopin.com/c/i/sou?pageSize=90&amp;cityId=864&amp;industry=100000000&amp;salary=0,0&amp;workExperience=-1&amp;education=-1&amp;companyType=-1&amp;employmentType=-1&amp;jobWelfareTag=-1&amp;kt=3</a:t>
            </a:r>
            <a:r>
              <a:rPr lang="zh-CN" altLang="en-US" dirty="0"/>
              <a:t>这个</a:t>
            </a:r>
            <a:r>
              <a:rPr lang="en-US" altLang="zh-CN" dirty="0"/>
              <a:t>api</a:t>
            </a:r>
            <a:r>
              <a:rPr lang="zh-CN" altLang="en-US" dirty="0"/>
              <a:t>接口，通过这个接口我们便能进行数据的获取。
</a:t>
            </a:r>
            <a:endParaRPr lang="en-US" altLang="zh-CN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F19BEE6-40E8-7749-A37B-0D5C3295D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174" y="97798"/>
            <a:ext cx="6633826" cy="676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730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114</TotalTime>
  <Words>1598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Tw Cen MT</vt:lpstr>
      <vt:lpstr>Tw Cen MT Condensed</vt:lpstr>
      <vt:lpstr>Wingdings 3</vt:lpstr>
      <vt:lpstr>积分</vt:lpstr>
      <vt:lpstr>兰州招聘岗位的分析</vt:lpstr>
      <vt:lpstr> 报告内容</vt:lpstr>
      <vt:lpstr>一·项目简介</vt:lpstr>
      <vt:lpstr>一·项目简介</vt:lpstr>
      <vt:lpstr>二·技术细节</vt:lpstr>
      <vt:lpstr>二·技术细节</vt:lpstr>
      <vt:lpstr>二·技术细节</vt:lpstr>
      <vt:lpstr>二·技术细节</vt:lpstr>
      <vt:lpstr>二·技术细节</vt:lpstr>
      <vt:lpstr>二·技术细节</vt:lpstr>
      <vt:lpstr>三·成果展示</vt:lpstr>
      <vt:lpstr>感谢在座各位的聆听！</vt:lpstr>
    </vt:vector>
  </TitlesOfParts>
  <Company>Lenovo-PC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兰大使者母校行</dc:title>
  <dc:creator>lenovo</dc:creator>
  <cp:lastModifiedBy>Songlin Jiang</cp:lastModifiedBy>
  <cp:revision>19</cp:revision>
  <dcterms:created xsi:type="dcterms:W3CDTF">2019-03-15T10:56:03Z</dcterms:created>
  <dcterms:modified xsi:type="dcterms:W3CDTF">2019-12-25T15:00:30Z</dcterms:modified>
</cp:coreProperties>
</file>