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33" r:id="rId2"/>
    <p:sldId id="591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8" r:id="rId11"/>
    <p:sldId id="579" r:id="rId12"/>
  </p:sldIdLst>
  <p:sldSz cx="9144000" cy="6858000" type="letter"/>
  <p:notesSz cx="7302500" cy="9588500"/>
  <p:embeddedFontLst>
    <p:embeddedFont>
      <p:font typeface="Calisto MT" panose="02040603050505030304" pitchFamily="18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Palatino Linotype" panose="02040502050505030304" pitchFamily="18" charset="0"/>
      <p:regular r:id="rId23"/>
      <p:bold r:id="rId24"/>
      <p:italic r:id="rId25"/>
      <p:boldItalic r:id="rId26"/>
    </p:embeddedFont>
  </p:embeddedFontLst>
  <p:custShowLst>
    <p:custShow name="Units" id="0">
      <p:sldLst>
        <p:sld r:id="rId2"/>
      </p:sldLst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72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988"/>
        <p:guide orient="horz" pos="5772"/>
        <p:guide orient="horz" pos="300"/>
        <p:guide pos="2299"/>
        <p:guide pos="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2425" y="114300"/>
            <a:ext cx="3063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0363" y="114300"/>
            <a:ext cx="2749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92138" y="8732838"/>
            <a:ext cx="60817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87400"/>
            <a:ext cx="5664200" cy="424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052736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/>
              <a:t>5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Scope Management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5776" y="2819211"/>
            <a:ext cx="20885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5.2 – Define Scope</a:t>
            </a:r>
          </a:p>
          <a:p>
            <a:pPr algn="l"/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5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.3 – Create WBS</a:t>
            </a:r>
          </a:p>
          <a:p>
            <a:pPr algn="l"/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5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.4 – Verify Scope</a:t>
            </a:r>
          </a:p>
          <a:p>
            <a:pPr algn="l"/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5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.5 – Control Scope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Scope: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031452"/>
            <a:ext cx="6192688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monitoring the status of the project and product scope and managing changes to the scope baseline.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79512" y="1700808"/>
            <a:ext cx="8712967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Goal is : Updating the scope, plan, baseline and WBS info.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There is a need to make some changes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 Changes will affect the scope baseline.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This activity ensures all requested changes and recommended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corrective or preventive actions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are processed through the Perform Integrated Change Control Process.</a:t>
            </a: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? : Tools &amp; Techniques : 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Variance Analysis :</a:t>
            </a:r>
            <a:r>
              <a:rPr lang="tr-TR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Take a look at the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baseline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determine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effect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change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on it. Apply a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corrective action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Compare the baseline against the change. Next, replan the work and create a new baseline.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Anatomy of a change :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change is needed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Create a change request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Get an approval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Make a variance analysis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Replan the work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Create a new baseline.</a:t>
            </a:r>
          </a:p>
        </p:txBody>
      </p:sp>
    </p:spTree>
    <p:extLst>
      <p:ext uri="{BB962C8B-B14F-4D97-AF65-F5344CB8AC3E}">
        <p14:creationId xmlns:p14="http://schemas.microsoft.com/office/powerpoint/2010/main" val="23215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Scope: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3"/>
            <a:ext cx="6840760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1" y="2636913"/>
            <a:ext cx="7227076" cy="339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6297" y="1556792"/>
            <a:ext cx="1728192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Requirements documentation</a:t>
            </a:r>
          </a:p>
          <a:p>
            <a:pPr marL="285750" indent="-285750" algn="l">
              <a:buFontTx/>
              <a:buChar char="-"/>
            </a:pP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Requirements traceability matrix</a:t>
            </a:r>
            <a:endParaRPr lang="tr-TR" sz="1400" b="0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40152" y="2136181"/>
            <a:ext cx="1296145" cy="1364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3970" y="4338676"/>
            <a:ext cx="991646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well the processes from each knowledge area are being performed? </a:t>
            </a:r>
            <a:endParaRPr lang="tr-T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49461" y="4725144"/>
            <a:ext cx="526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tr-TR" sz="3100" b="1" dirty="0" smtClean="0"/>
              <a:t>Project Scope Management Overview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1" y="968547"/>
            <a:ext cx="7992888" cy="5346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156176" y="2989234"/>
            <a:ext cx="27443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*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3073518"/>
            <a:ext cx="27443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*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2785486"/>
            <a:ext cx="27443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*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Create Work Breakdown Structure: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031452"/>
            <a:ext cx="6192688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subdividing project deliverables and project work into smaller, more manageable components...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727280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Most important process in the Scope Management knowledge area.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Deliverable-oriented + hierarchical decomposition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work.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Organizes and defines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total scope of the project and represents the work specified in the current approved project scope statement.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Every single thing (related to project) must be mentioned here!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Lowest level WBS components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 Work Packages that are scheduled, cost estimated, monitored and controlled.</a:t>
            </a: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7112"/>
            <a:ext cx="6162879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Create Work Breakdown Structure: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037921" cy="93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20891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Create Work Breakdown Structure: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037921" cy="93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00175"/>
            <a:ext cx="8136904" cy="4057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0112" y="3075826"/>
            <a:ext cx="3240360" cy="29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WBS doesn’t show the order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work packages or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any dependencies between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them.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It shows the </a:t>
            </a: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work involved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 creating the product.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It may reflect the whole project (deliverables) or a phase of it.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Breaking down the work makes it easier to manage. By this way, there is </a:t>
            </a:r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NO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chance to forget a work package.</a:t>
            </a:r>
          </a:p>
        </p:txBody>
      </p:sp>
    </p:spTree>
    <p:extLst>
      <p:ext uri="{BB962C8B-B14F-4D97-AF65-F5344CB8AC3E}">
        <p14:creationId xmlns:p14="http://schemas.microsoft.com/office/powerpoint/2010/main" val="1622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Create Work Breakdown Structure: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037921" cy="93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70209"/>
            <a:ext cx="6480720" cy="4333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3508" y="5733795"/>
            <a:ext cx="705678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WBS with some branches decomposed down through work packages...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1375" y="2870422"/>
            <a:ext cx="2068543" cy="134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Decomposition : 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Taking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deliverables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coming up with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work packages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that will create them.</a:t>
            </a:r>
          </a:p>
        </p:txBody>
      </p:sp>
    </p:spTree>
    <p:extLst>
      <p:ext uri="{BB962C8B-B14F-4D97-AF65-F5344CB8AC3E}">
        <p14:creationId xmlns:p14="http://schemas.microsoft.com/office/powerpoint/2010/main" val="33894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611560" y="676672"/>
            <a:ext cx="5616624" cy="664096"/>
          </a:xfrm>
        </p:spPr>
        <p:txBody>
          <a:bodyPr/>
          <a:lstStyle/>
          <a:p>
            <a:pPr algn="l"/>
            <a:r>
              <a:rPr lang="tr-TR" sz="3100" b="1" dirty="0" smtClean="0"/>
              <a:t>Create WBS - </a:t>
            </a:r>
            <a:r>
              <a:rPr lang="tr-TR" sz="3100" b="1" i="1" dirty="0" smtClean="0"/>
              <a:t>Outputs</a:t>
            </a:r>
            <a:endParaRPr lang="en-US" sz="31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683569" y="1772816"/>
            <a:ext cx="7776864" cy="30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WBS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WBS Dictionary :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seperate output that mentions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details of every work package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In another words, it provides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more detailed descriptions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components in the WBS.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Scope Baseline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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Scope statement, WBS and WBS Dictionary.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When work gets added to the scope through change control, there is a need to change the baseline to include new work packages for that issue.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Document Updates :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changes that are mentioned above should be reflected to project documents. </a:t>
            </a:r>
          </a:p>
        </p:txBody>
      </p:sp>
    </p:spTree>
    <p:extLst>
      <p:ext uri="{BB962C8B-B14F-4D97-AF65-F5344CB8AC3E}">
        <p14:creationId xmlns:p14="http://schemas.microsoft.com/office/powerpoint/2010/main" val="7526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Verify Scope: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031452"/>
            <a:ext cx="6192688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formalizing acceptance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completed project deliverables.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67543" y="1844824"/>
            <a:ext cx="7708993" cy="381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Review of deliverables with stakeholders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(especially with customer or sponsor) to ensure that they are completed satisfactorily and obtaining formal acceptance (written confirmation – deliverables match the requirements and the PMP) of deliverables by the customer or sponsor.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? : Tools &amp; Techniques : 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Inspection :</a:t>
            </a:r>
            <a:r>
              <a:rPr lang="tr-TR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measuring, examining and verifying to determine whether work and deliverables meet requirements and product acceptance criteria.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Quality control vs Scope verification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Quality Control : </a:t>
            </a: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Correctness!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of the deliverables + meeting the quality requirements? Before scope verification!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Scope Verification : </a:t>
            </a: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Acceptance!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of deliverables!</a:t>
            </a:r>
          </a:p>
        </p:txBody>
      </p:sp>
    </p:spTree>
    <p:extLst>
      <p:ext uri="{BB962C8B-B14F-4D97-AF65-F5344CB8AC3E}">
        <p14:creationId xmlns:p14="http://schemas.microsoft.com/office/powerpoint/2010/main" val="7224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Verify Scope: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7344816" cy="3528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779"/>
            <a:ext cx="7200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42851</TotalTime>
  <Words>648</Words>
  <Application>Microsoft Office PowerPoint</Application>
  <PresentationFormat>Letter Paper (8.5x11 in)</PresentationFormat>
  <Paragraphs>80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2</vt:i4>
      </vt:variant>
    </vt:vector>
  </HeadingPairs>
  <TitlesOfParts>
    <vt:vector size="20" baseType="lpstr">
      <vt:lpstr>Arial</vt:lpstr>
      <vt:lpstr>Calisto MT</vt:lpstr>
      <vt:lpstr>Courier New</vt:lpstr>
      <vt:lpstr>Century Gothic</vt:lpstr>
      <vt:lpstr>Wingdings</vt:lpstr>
      <vt:lpstr>Palatino Linotype</vt:lpstr>
      <vt:lpstr>Executive</vt:lpstr>
      <vt:lpstr>Part 5: Project Scope Management</vt:lpstr>
      <vt:lpstr>Project Scope Management Overview</vt:lpstr>
      <vt:lpstr>Create Work Breakdown Structure:</vt:lpstr>
      <vt:lpstr>Create Work Breakdown Structure:</vt:lpstr>
      <vt:lpstr>Create Work Breakdown Structure:</vt:lpstr>
      <vt:lpstr>Create Work Breakdown Structure:</vt:lpstr>
      <vt:lpstr>Create WBS - Outputs</vt:lpstr>
      <vt:lpstr>Verify Scope:</vt:lpstr>
      <vt:lpstr>Verify Scope:</vt:lpstr>
      <vt:lpstr>Control Scope:</vt:lpstr>
      <vt:lpstr>Control Scope: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1836</cp:revision>
  <cp:lastPrinted>1999-09-02T18:53:40Z</cp:lastPrinted>
  <dcterms:created xsi:type="dcterms:W3CDTF">1998-05-18T17:51:08Z</dcterms:created>
  <dcterms:modified xsi:type="dcterms:W3CDTF">2018-11-06T08:21:53Z</dcterms:modified>
</cp:coreProperties>
</file>