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3" d="100"/>
          <a:sy n="93" d="100"/>
        </p:scale>
        <p:origin x="-2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B2E9-8A20-48E6-BC21-48F2AF245894}" type="datetimeFigureOut">
              <a:rPr lang="ko-KR" altLang="en-US" smtClean="0"/>
              <a:pPr/>
              <a:t>2011-08-12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499FD-E2E3-4771-B5FE-C64C668B7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B2E9-8A20-48E6-BC21-48F2AF245894}" type="datetimeFigureOut">
              <a:rPr lang="ko-KR" altLang="en-US" smtClean="0"/>
              <a:pPr/>
              <a:t>2011-08-12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499FD-E2E3-4771-B5FE-C64C668B7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B2E9-8A20-48E6-BC21-48F2AF245894}" type="datetimeFigureOut">
              <a:rPr lang="ko-KR" altLang="en-US" smtClean="0"/>
              <a:pPr/>
              <a:t>2011-08-12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499FD-E2E3-4771-B5FE-C64C668B7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B2E9-8A20-48E6-BC21-48F2AF245894}" type="datetimeFigureOut">
              <a:rPr lang="ko-KR" altLang="en-US" smtClean="0"/>
              <a:pPr/>
              <a:t>2011-08-12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499FD-E2E3-4771-B5FE-C64C668B7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B2E9-8A20-48E6-BC21-48F2AF245894}" type="datetimeFigureOut">
              <a:rPr lang="ko-KR" altLang="en-US" smtClean="0"/>
              <a:pPr/>
              <a:t>2011-08-12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499FD-E2E3-4771-B5FE-C64C668B7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B2E9-8A20-48E6-BC21-48F2AF245894}" type="datetimeFigureOut">
              <a:rPr lang="ko-KR" altLang="en-US" smtClean="0"/>
              <a:pPr/>
              <a:t>2011-08-12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499FD-E2E3-4771-B5FE-C64C668B7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B2E9-8A20-48E6-BC21-48F2AF245894}" type="datetimeFigureOut">
              <a:rPr lang="ko-KR" altLang="en-US" smtClean="0"/>
              <a:pPr/>
              <a:t>2011-08-12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499FD-E2E3-4771-B5FE-C64C668B7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B2E9-8A20-48E6-BC21-48F2AF245894}" type="datetimeFigureOut">
              <a:rPr lang="ko-KR" altLang="en-US" smtClean="0"/>
              <a:pPr/>
              <a:t>2011-08-12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499FD-E2E3-4771-B5FE-C64C668B7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B2E9-8A20-48E6-BC21-48F2AF245894}" type="datetimeFigureOut">
              <a:rPr lang="ko-KR" altLang="en-US" smtClean="0"/>
              <a:pPr/>
              <a:t>2011-08-12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499FD-E2E3-4771-B5FE-C64C668B7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B2E9-8A20-48E6-BC21-48F2AF245894}" type="datetimeFigureOut">
              <a:rPr lang="ko-KR" altLang="en-US" smtClean="0"/>
              <a:pPr/>
              <a:t>2011-08-12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499FD-E2E3-4771-B5FE-C64C668B7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B2E9-8A20-48E6-BC21-48F2AF245894}" type="datetimeFigureOut">
              <a:rPr lang="ko-KR" altLang="en-US" smtClean="0"/>
              <a:pPr/>
              <a:t>2011-08-12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499FD-E2E3-4771-B5FE-C64C668B7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DB2E9-8A20-48E6-BC21-48F2AF245894}" type="datetimeFigureOut">
              <a:rPr lang="ko-KR" altLang="en-US" smtClean="0"/>
              <a:pPr/>
              <a:t>2011-08-12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499FD-E2E3-4771-B5FE-C64C668B7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3568" y="1700808"/>
            <a:ext cx="1584176" cy="8640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NMSC Home page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419872" y="1340768"/>
            <a:ext cx="3816424" cy="27363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4008" y="971436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MDUS/SDUS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2267744" y="1844824"/>
            <a:ext cx="1440160" cy="21602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76451" y="1341348"/>
            <a:ext cx="23439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/>
              <a:t>EncryptionKeyMessage_XXXXXXXXXXXX.bin</a:t>
            </a:r>
            <a:endParaRPr lang="ko-KR" altLang="en-US" sz="800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851920" y="1484784"/>
            <a:ext cx="864096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 </a:t>
            </a:r>
            <a:r>
              <a:rPr lang="en-US" altLang="ko-KR" sz="800" dirty="0" smtClean="0"/>
              <a:t>Decryption of Encryption Key Message fie</a:t>
            </a:r>
            <a:endParaRPr lang="ko-KR" altLang="en-US" sz="8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32830" y="2924944"/>
            <a:ext cx="811178" cy="811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오른쪽 화살표 11"/>
          <p:cNvSpPr/>
          <p:nvPr/>
        </p:nvSpPr>
        <p:spPr>
          <a:xfrm rot="5400000">
            <a:off x="4067944" y="2420888"/>
            <a:ext cx="360040" cy="36004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0000"/>
          </a:blip>
          <a:srcRect/>
          <a:stretch>
            <a:fillRect/>
          </a:stretch>
        </p:blipFill>
        <p:spPr bwMode="auto">
          <a:xfrm>
            <a:off x="7668344" y="1340768"/>
            <a:ext cx="1107185" cy="109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굽은 화살표 14"/>
          <p:cNvSpPr/>
          <p:nvPr/>
        </p:nvSpPr>
        <p:spPr>
          <a:xfrm rot="10800000">
            <a:off x="6876256" y="2564904"/>
            <a:ext cx="1440160" cy="792088"/>
          </a:xfrm>
          <a:prstGeom prst="ben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08304" y="3501008"/>
            <a:ext cx="11095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/>
              <a:t>Encrypted </a:t>
            </a:r>
            <a:r>
              <a:rPr lang="en-US" altLang="ko-KR" sz="800" b="1" dirty="0" err="1" smtClean="0"/>
              <a:t>xRIT</a:t>
            </a:r>
            <a:r>
              <a:rPr lang="en-US" altLang="ko-KR" sz="800" b="1" dirty="0" smtClean="0"/>
              <a:t> file</a:t>
            </a:r>
            <a:endParaRPr lang="ko-KR" altLang="en-US" sz="800" b="1" dirty="0"/>
          </a:p>
        </p:txBody>
      </p:sp>
      <p:sp>
        <p:nvSpPr>
          <p:cNvPr id="18" name="순서도: 자기 디스크 17"/>
          <p:cNvSpPr/>
          <p:nvPr/>
        </p:nvSpPr>
        <p:spPr>
          <a:xfrm>
            <a:off x="6084168" y="2996952"/>
            <a:ext cx="648072" cy="35044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bIns="7200" rtlCol="0" anchor="ctr"/>
          <a:lstStyle/>
          <a:p>
            <a:pPr algn="ctr"/>
            <a:r>
              <a:rPr lang="en-US" altLang="ko-KR" sz="900" b="1" dirty="0" smtClean="0">
                <a:latin typeface="Arial" pitchFamily="34" charset="0"/>
                <a:cs typeface="Arial" pitchFamily="34" charset="0"/>
              </a:rPr>
              <a:t>XRIT</a:t>
            </a:r>
            <a:endParaRPr lang="ko-KR" altLang="en-US" sz="9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4860032" y="3429000"/>
            <a:ext cx="432048" cy="21602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4860032" y="2996951"/>
            <a:ext cx="1080120" cy="21602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056958" y="2781508"/>
            <a:ext cx="66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/>
              <a:t>Key Index</a:t>
            </a:r>
            <a:endParaRPr lang="ko-KR" altLang="en-US" sz="800" b="1" dirty="0"/>
          </a:p>
        </p:txBody>
      </p:sp>
      <p:sp>
        <p:nvSpPr>
          <p:cNvPr id="22" name="직사각형 21"/>
          <p:cNvSpPr/>
          <p:nvPr/>
        </p:nvSpPr>
        <p:spPr>
          <a:xfrm>
            <a:off x="4788024" y="3645604"/>
            <a:ext cx="9188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/>
              <a:t>Encryption Key</a:t>
            </a:r>
            <a:endParaRPr lang="ko-KR" altLang="en-US" sz="8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364088" y="3356992"/>
            <a:ext cx="648072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DES</a:t>
            </a:r>
            <a:endParaRPr lang="ko-KR" altLang="en-US" sz="800" dirty="0"/>
          </a:p>
        </p:txBody>
      </p:sp>
      <p:sp>
        <p:nvSpPr>
          <p:cNvPr id="25" name="오른쪽 화살표 24"/>
          <p:cNvSpPr/>
          <p:nvPr/>
        </p:nvSpPr>
        <p:spPr>
          <a:xfrm rot="19331021">
            <a:off x="6135319" y="3466759"/>
            <a:ext cx="432048" cy="21602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228184" y="3717032"/>
            <a:ext cx="7216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/>
              <a:t>Decryption</a:t>
            </a:r>
            <a:endParaRPr lang="ko-KR" altLang="en-US" sz="800" b="1" dirty="0"/>
          </a:p>
        </p:txBody>
      </p:sp>
      <p:sp>
        <p:nvSpPr>
          <p:cNvPr id="27" name="타원 26"/>
          <p:cNvSpPr/>
          <p:nvPr/>
        </p:nvSpPr>
        <p:spPr>
          <a:xfrm>
            <a:off x="1403648" y="1268760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28" name="타원 27"/>
          <p:cNvSpPr/>
          <p:nvPr/>
        </p:nvSpPr>
        <p:spPr>
          <a:xfrm>
            <a:off x="4716016" y="1556792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3335382" y="3738518"/>
            <a:ext cx="1452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/>
              <a:t>Decrypted</a:t>
            </a:r>
          </a:p>
          <a:p>
            <a:r>
              <a:rPr lang="en-US" altLang="ko-KR" sz="800" b="1" dirty="0" smtClean="0"/>
              <a:t>EncyptionKeyMessage.bin</a:t>
            </a:r>
            <a:endParaRPr lang="ko-KR" altLang="en-US" sz="800" b="1" dirty="0"/>
          </a:p>
        </p:txBody>
      </p:sp>
      <p:sp>
        <p:nvSpPr>
          <p:cNvPr id="30" name="타원 29"/>
          <p:cNvSpPr/>
          <p:nvPr/>
        </p:nvSpPr>
        <p:spPr>
          <a:xfrm>
            <a:off x="7452320" y="2780928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31" name="타원 30"/>
          <p:cNvSpPr/>
          <p:nvPr/>
        </p:nvSpPr>
        <p:spPr>
          <a:xfrm>
            <a:off x="4788024" y="2636912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32" name="타원 31"/>
          <p:cNvSpPr/>
          <p:nvPr/>
        </p:nvSpPr>
        <p:spPr>
          <a:xfrm>
            <a:off x="5076056" y="3789040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33" name="타원 32"/>
          <p:cNvSpPr/>
          <p:nvPr/>
        </p:nvSpPr>
        <p:spPr>
          <a:xfrm>
            <a:off x="6804248" y="3789040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6</a:t>
            </a:r>
            <a:endParaRPr lang="ko-KR" altLang="en-US" sz="1000" dirty="0"/>
          </a:p>
        </p:txBody>
      </p:sp>
      <p:sp>
        <p:nvSpPr>
          <p:cNvPr id="34" name="타원 33"/>
          <p:cNvSpPr/>
          <p:nvPr/>
        </p:nvSpPr>
        <p:spPr>
          <a:xfrm>
            <a:off x="1043608" y="4869160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259632" y="4797152"/>
            <a:ext cx="428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Sample program: </a:t>
            </a:r>
            <a:r>
              <a:rPr lang="en-US" altLang="ko-KR" dirty="0" err="1" smtClean="0"/>
              <a:t>EncKeyMsgDecryptor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68963" y="5734997"/>
            <a:ext cx="391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Sample program: </a:t>
            </a:r>
            <a:r>
              <a:rPr lang="en-US" altLang="ko-KR" dirty="0" err="1" smtClean="0"/>
              <a:t>StCMXRFileGettor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1043608" y="5816297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6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1556048" y="5219908"/>
            <a:ext cx="5775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Usage:</a:t>
            </a:r>
            <a:r>
              <a:rPr lang="en-US" altLang="ko-KR" sz="1000" dirty="0" smtClean="0"/>
              <a:t> EncKeyMsgDecryptor.exe C:/EncryptionKeyMessage_001FXXXXC905.bin 001FXXXXC905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1561425" y="6104329"/>
            <a:ext cx="7523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Usage:</a:t>
            </a:r>
            <a:r>
              <a:rPr lang="en-US" altLang="ko-KR" sz="1000" dirty="0" smtClean="0"/>
              <a:t> StCMXRFileGettor.exe C:/IMG_ENH_37_IR1_20110414_110920_01.hrit C:/EncryptionKeyMessage_001FXXXXC905.bin.dec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547664" y="5445224"/>
            <a:ext cx="3873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Result file :</a:t>
            </a:r>
            <a:r>
              <a:rPr lang="en-US" altLang="ko-KR" sz="1000" dirty="0" smtClean="0"/>
              <a:t> </a:t>
            </a:r>
            <a:r>
              <a:rPr lang="en-US" altLang="ko-KR" sz="1000" dirty="0" smtClean="0"/>
              <a:t>C:/EncryptionKeyMessage_001FXXXXC905.bin.dec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1551745" y="6311727"/>
            <a:ext cx="35189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Usage:</a:t>
            </a:r>
            <a:r>
              <a:rPr lang="en-US" altLang="ko-KR" sz="1000" dirty="0" smtClean="0"/>
              <a:t> C:/IMG_ENH_37_IR1_20110414_110920_01.hrit.dec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187306" y="260648"/>
            <a:ext cx="8769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Decryption Sample Program(C++, Little </a:t>
            </a:r>
            <a:r>
              <a:rPr lang="en-US" altLang="ko-KR" sz="2400" b="1" dirty="0" err="1" smtClean="0"/>
              <a:t>Endian</a:t>
            </a:r>
            <a:r>
              <a:rPr lang="en-US" altLang="ko-KR" sz="2400" b="1" dirty="0" smtClean="0"/>
              <a:t> Processor)</a:t>
            </a:r>
            <a:endParaRPr lang="ko-KR" alt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75</Words>
  <Application>Microsoft Office PowerPoint</Application>
  <PresentationFormat>화면 슬라이드 쇼(4:3)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SOLETOP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Y.C. JEON</dc:creator>
  <cp:lastModifiedBy>bilee</cp:lastModifiedBy>
  <cp:revision>9</cp:revision>
  <dcterms:created xsi:type="dcterms:W3CDTF">2011-04-14T11:03:01Z</dcterms:created>
  <dcterms:modified xsi:type="dcterms:W3CDTF">2011-08-12T01:06:25Z</dcterms:modified>
</cp:coreProperties>
</file>