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72"/>
  </p:notesMasterIdLst>
  <p:sldIdLst>
    <p:sldId id="256" r:id="rId2"/>
    <p:sldId id="330" r:id="rId3"/>
    <p:sldId id="261" r:id="rId4"/>
    <p:sldId id="262" r:id="rId5"/>
    <p:sldId id="258" r:id="rId6"/>
    <p:sldId id="263" r:id="rId7"/>
    <p:sldId id="260" r:id="rId8"/>
    <p:sldId id="267" r:id="rId9"/>
    <p:sldId id="266" r:id="rId10"/>
    <p:sldId id="268" r:id="rId11"/>
    <p:sldId id="269" r:id="rId12"/>
    <p:sldId id="270" r:id="rId13"/>
    <p:sldId id="271" r:id="rId14"/>
    <p:sldId id="272" r:id="rId15"/>
    <p:sldId id="274" r:id="rId16"/>
    <p:sldId id="273" r:id="rId17"/>
    <p:sldId id="275" r:id="rId18"/>
    <p:sldId id="332" r:id="rId19"/>
    <p:sldId id="284" r:id="rId20"/>
    <p:sldId id="333" r:id="rId21"/>
    <p:sldId id="287" r:id="rId22"/>
    <p:sldId id="285" r:id="rId23"/>
    <p:sldId id="288" r:id="rId24"/>
    <p:sldId id="289" r:id="rId25"/>
    <p:sldId id="298" r:id="rId26"/>
    <p:sldId id="286" r:id="rId27"/>
    <p:sldId id="290" r:id="rId28"/>
    <p:sldId id="291" r:id="rId29"/>
    <p:sldId id="293" r:id="rId30"/>
    <p:sldId id="292" r:id="rId31"/>
    <p:sldId id="295" r:id="rId32"/>
    <p:sldId id="276" r:id="rId33"/>
    <p:sldId id="279" r:id="rId34"/>
    <p:sldId id="277" r:id="rId35"/>
    <p:sldId id="278" r:id="rId36"/>
    <p:sldId id="280" r:id="rId37"/>
    <p:sldId id="335" r:id="rId38"/>
    <p:sldId id="282" r:id="rId39"/>
    <p:sldId id="300" r:id="rId40"/>
    <p:sldId id="301" r:id="rId41"/>
    <p:sldId id="302" r:id="rId42"/>
    <p:sldId id="299" r:id="rId43"/>
    <p:sldId id="303" r:id="rId44"/>
    <p:sldId id="304" r:id="rId45"/>
    <p:sldId id="307" r:id="rId46"/>
    <p:sldId id="306" r:id="rId47"/>
    <p:sldId id="310" r:id="rId48"/>
    <p:sldId id="309" r:id="rId49"/>
    <p:sldId id="312" r:id="rId50"/>
    <p:sldId id="313" r:id="rId51"/>
    <p:sldId id="314" r:id="rId52"/>
    <p:sldId id="315" r:id="rId53"/>
    <p:sldId id="334" r:id="rId54"/>
    <p:sldId id="331" r:id="rId55"/>
    <p:sldId id="316" r:id="rId56"/>
    <p:sldId id="317" r:id="rId57"/>
    <p:sldId id="318" r:id="rId58"/>
    <p:sldId id="321" r:id="rId59"/>
    <p:sldId id="319" r:id="rId60"/>
    <p:sldId id="320" r:id="rId61"/>
    <p:sldId id="322" r:id="rId62"/>
    <p:sldId id="323" r:id="rId63"/>
    <p:sldId id="325" r:id="rId64"/>
    <p:sldId id="324" r:id="rId65"/>
    <p:sldId id="326" r:id="rId66"/>
    <p:sldId id="327" r:id="rId67"/>
    <p:sldId id="329" r:id="rId68"/>
    <p:sldId id="328" r:id="rId69"/>
    <p:sldId id="337" r:id="rId70"/>
    <p:sldId id="265" r:id="rId71"/>
  </p:sldIdLst>
  <p:sldSz cx="12192000" cy="6858000"/>
  <p:notesSz cx="6858000" cy="9144000"/>
  <p:embeddedFontLst>
    <p:embeddedFont>
      <p:font typeface="Calibri" panose="020F0502020204030204" pitchFamily="34" charset="0"/>
      <p:regular r:id="rId73"/>
      <p:bold r:id="rId74"/>
      <p:italic r:id="rId75"/>
      <p:boldItalic r:id="rId76"/>
    </p:embeddedFont>
    <p:embeddedFont>
      <p:font typeface="cmti12" panose="020B0500000000000000" pitchFamily="34" charset="0"/>
      <p:regular r:id="rId77"/>
    </p:embeddedFont>
    <p:embeddedFont>
      <p:font typeface="Open Sans Condensed" panose="020B0806030504020204" pitchFamily="34" charset="0"/>
      <p:bold r:id="rId78"/>
    </p:embeddedFont>
    <p:embeddedFont>
      <p:font typeface="Open Sans Semibold" panose="020B0706030804020204" pitchFamily="34" charset="0"/>
      <p:bold r:id="rId79"/>
      <p:boldItalic r:id="rId80"/>
    </p:embeddedFont>
    <p:embeddedFont>
      <p:font typeface="Sarasa Term CL" panose="02000509000000000000" pitchFamily="49" charset="-120"/>
      <p:regular r:id="rId81"/>
      <p:bold r:id="rId82"/>
      <p:italic r:id="rId83"/>
      <p:boldItalic r:id="rId84"/>
    </p:embeddedFont>
    <p:embeddedFont>
      <p:font typeface="Source Sans Pro" panose="020B0503030403020204" pitchFamily="34" charset="0"/>
      <p:regular r:id="rId85"/>
      <p:bold r:id="rId86"/>
      <p:italic r:id="rId87"/>
      <p:boldItalic r:id="rId8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hao Yuan" initials="ZY" lastIdx="1" clrIdx="0">
    <p:extLst>
      <p:ext uri="{19B8F6BF-5375-455C-9EA6-DF929625EA0E}">
        <p15:presenceInfo xmlns:p15="http://schemas.microsoft.com/office/powerpoint/2012/main" userId="15e5ab77f337d7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07BBA-CCC0-4004-BC3A-C6187E307F2C}" v="2080" dt="2019-10-11T03:42:15.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82" y="45"/>
      </p:cViewPr>
      <p:guideLst/>
    </p:cSldViewPr>
  </p:slid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hao Yuan" userId="15e5ab77f337d7fb" providerId="LiveId" clId="{E7907BBA-CCC0-4004-BC3A-C6187E307F2C}"/>
    <pc:docChg chg="undo redo custSel mod addSld delSld modSld sldOrd modMainMaster">
      <pc:chgData name="Zhihao Yuan" userId="15e5ab77f337d7fb" providerId="LiveId" clId="{E7907BBA-CCC0-4004-BC3A-C6187E307F2C}" dt="2019-10-11T03:43:07.938" v="22152" actId="20577"/>
      <pc:docMkLst>
        <pc:docMk/>
      </pc:docMkLst>
      <pc:sldChg chg="addSp delSp modSp modTransition modNotesTx">
        <pc:chgData name="Zhihao Yuan" userId="15e5ab77f337d7fb" providerId="LiveId" clId="{E7907BBA-CCC0-4004-BC3A-C6187E307F2C}" dt="2019-09-17T06:20:34.510" v="18788"/>
        <pc:sldMkLst>
          <pc:docMk/>
          <pc:sldMk cId="2136029019" sldId="256"/>
        </pc:sldMkLst>
        <pc:spChg chg="mod">
          <ac:chgData name="Zhihao Yuan" userId="15e5ab77f337d7fb" providerId="LiveId" clId="{E7907BBA-CCC0-4004-BC3A-C6187E307F2C}" dt="2019-09-17T06:20:31.559" v="18786" actId="20577"/>
          <ac:spMkLst>
            <pc:docMk/>
            <pc:sldMk cId="2136029019" sldId="256"/>
            <ac:spMk id="3" creationId="{99B653B1-F22C-43F1-B9B3-4CCBA0A84135}"/>
          </ac:spMkLst>
        </pc:spChg>
        <pc:spChg chg="add del">
          <ac:chgData name="Zhihao Yuan" userId="15e5ab77f337d7fb" providerId="LiveId" clId="{E7907BBA-CCC0-4004-BC3A-C6187E307F2C}" dt="2019-09-17T06:20:34.510" v="18788"/>
          <ac:spMkLst>
            <pc:docMk/>
            <pc:sldMk cId="2136029019" sldId="256"/>
            <ac:spMk id="4" creationId="{8962AB04-820D-4CC4-9503-5D276508C696}"/>
          </ac:spMkLst>
        </pc:spChg>
        <pc:spChg chg="del">
          <ac:chgData name="Zhihao Yuan" userId="15e5ab77f337d7fb" providerId="LiveId" clId="{E7907BBA-CCC0-4004-BC3A-C6187E307F2C}" dt="2019-09-15T06:01:21.308" v="17251"/>
          <ac:spMkLst>
            <pc:docMk/>
            <pc:sldMk cId="2136029019" sldId="256"/>
            <ac:spMk id="4" creationId="{FBEB2E68-27D8-4262-B518-7C2A36E4C741}"/>
          </ac:spMkLst>
        </pc:spChg>
        <pc:spChg chg="add mod">
          <ac:chgData name="Zhihao Yuan" userId="15e5ab77f337d7fb" providerId="LiveId" clId="{E7907BBA-CCC0-4004-BC3A-C6187E307F2C}" dt="2019-09-15T06:04:02.758" v="17277" actId="2711"/>
          <ac:spMkLst>
            <pc:docMk/>
            <pc:sldMk cId="2136029019" sldId="256"/>
            <ac:spMk id="5" creationId="{D3D01943-423A-4AE7-B0D0-102004E9FC2C}"/>
          </ac:spMkLst>
        </pc:spChg>
      </pc:sldChg>
      <pc:sldChg chg="addSp delSp modSp add ord modTransition">
        <pc:chgData name="Zhihao Yuan" userId="15e5ab77f337d7fb" providerId="LiveId" clId="{E7907BBA-CCC0-4004-BC3A-C6187E307F2C}" dt="2019-09-17T08:20:09.266" v="19074" actId="113"/>
        <pc:sldMkLst>
          <pc:docMk/>
          <pc:sldMk cId="1519832185" sldId="258"/>
        </pc:sldMkLst>
        <pc:spChg chg="mod">
          <ac:chgData name="Zhihao Yuan" userId="15e5ab77f337d7fb" providerId="LiveId" clId="{E7907BBA-CCC0-4004-BC3A-C6187E307F2C}" dt="2019-08-19T07:21:14.415" v="642" actId="20577"/>
          <ac:spMkLst>
            <pc:docMk/>
            <pc:sldMk cId="1519832185" sldId="258"/>
            <ac:spMk id="2" creationId="{0901B78F-DF5A-4BCD-9B07-2FA07CC970F9}"/>
          </ac:spMkLst>
        </pc:spChg>
        <pc:spChg chg="mod">
          <ac:chgData name="Zhihao Yuan" userId="15e5ab77f337d7fb" providerId="LiveId" clId="{E7907BBA-CCC0-4004-BC3A-C6187E307F2C}" dt="2019-09-17T08:20:09.266" v="19074" actId="113"/>
          <ac:spMkLst>
            <pc:docMk/>
            <pc:sldMk cId="1519832185" sldId="258"/>
            <ac:spMk id="3" creationId="{B01B7C34-47D3-4A9B-AA7D-AB80064B61BC}"/>
          </ac:spMkLst>
        </pc:spChg>
        <pc:spChg chg="add del">
          <ac:chgData name="Zhihao Yuan" userId="15e5ab77f337d7fb" providerId="LiveId" clId="{E7907BBA-CCC0-4004-BC3A-C6187E307F2C}" dt="2019-08-19T06:39:49.702" v="27"/>
          <ac:spMkLst>
            <pc:docMk/>
            <pc:sldMk cId="1519832185" sldId="258"/>
            <ac:spMk id="5" creationId="{EF559D62-ADC6-41CD-A8E6-77D20C5FF175}"/>
          </ac:spMkLst>
        </pc:spChg>
      </pc:sldChg>
      <pc:sldChg chg="addSp delSp modSp add mod modTransition setBg modAnim delDesignElem modNotesTx">
        <pc:chgData name="Zhihao Yuan" userId="15e5ab77f337d7fb" providerId="LiveId" clId="{E7907BBA-CCC0-4004-BC3A-C6187E307F2C}" dt="2019-09-19T05:52:37.676" v="21504" actId="20577"/>
        <pc:sldMkLst>
          <pc:docMk/>
          <pc:sldMk cId="1374421998" sldId="260"/>
        </pc:sldMkLst>
        <pc:spChg chg="mod ord">
          <ac:chgData name="Zhihao Yuan" userId="15e5ab77f337d7fb" providerId="LiveId" clId="{E7907BBA-CCC0-4004-BC3A-C6187E307F2C}" dt="2019-08-20T08:54:07.282" v="1219" actId="26606"/>
          <ac:spMkLst>
            <pc:docMk/>
            <pc:sldMk cId="1374421998" sldId="260"/>
            <ac:spMk id="2" creationId="{57A12C0D-2C2E-45AF-A8B0-3F300D9EE87B}"/>
          </ac:spMkLst>
        </pc:spChg>
        <pc:spChg chg="del">
          <ac:chgData name="Zhihao Yuan" userId="15e5ab77f337d7fb" providerId="LiveId" clId="{E7907BBA-CCC0-4004-BC3A-C6187E307F2C}" dt="2019-08-20T08:50:26.839" v="1208"/>
          <ac:spMkLst>
            <pc:docMk/>
            <pc:sldMk cId="1374421998" sldId="260"/>
            <ac:spMk id="3" creationId="{0F54040C-A2FE-4A9F-8CDB-D8E4731DDEEC}"/>
          </ac:spMkLst>
        </pc:spChg>
        <pc:spChg chg="mod">
          <ac:chgData name="Zhihao Yuan" userId="15e5ab77f337d7fb" providerId="LiveId" clId="{E7907BBA-CCC0-4004-BC3A-C6187E307F2C}" dt="2019-08-20T08:53:58.756" v="1217" actId="26606"/>
          <ac:spMkLst>
            <pc:docMk/>
            <pc:sldMk cId="1374421998" sldId="260"/>
            <ac:spMk id="4" creationId="{B3002C88-0DA2-4BB3-B4E9-C18383A89836}"/>
          </ac:spMkLst>
        </pc:spChg>
        <pc:spChg chg="add mod">
          <ac:chgData name="Zhihao Yuan" userId="15e5ab77f337d7fb" providerId="LiveId" clId="{E7907BBA-CCC0-4004-BC3A-C6187E307F2C}" dt="2019-08-20T08:57:35.941" v="1290" actId="20577"/>
          <ac:spMkLst>
            <pc:docMk/>
            <pc:sldMk cId="1374421998" sldId="260"/>
            <ac:spMk id="6" creationId="{CED29701-8B5E-4CAC-AE57-6B85EFAE0C4E}"/>
          </ac:spMkLst>
        </pc:spChg>
        <pc:spChg chg="add mod">
          <ac:chgData name="Zhihao Yuan" userId="15e5ab77f337d7fb" providerId="LiveId" clId="{E7907BBA-CCC0-4004-BC3A-C6187E307F2C}" dt="2019-08-20T08:59:42.519" v="1315" actId="20577"/>
          <ac:spMkLst>
            <pc:docMk/>
            <pc:sldMk cId="1374421998" sldId="260"/>
            <ac:spMk id="7" creationId="{445E376E-36C5-401E-A403-BE25E7053F72}"/>
          </ac:spMkLst>
        </pc:spChg>
        <pc:spChg chg="add mod">
          <ac:chgData name="Zhihao Yuan" userId="15e5ab77f337d7fb" providerId="LiveId" clId="{E7907BBA-CCC0-4004-BC3A-C6187E307F2C}" dt="2019-09-17T08:21:13.714" v="19077" actId="113"/>
          <ac:spMkLst>
            <pc:docMk/>
            <pc:sldMk cId="1374421998" sldId="260"/>
            <ac:spMk id="8" creationId="{87FD257C-06EE-4ECF-8A41-493EFE741252}"/>
          </ac:spMkLst>
        </pc:spChg>
        <pc:spChg chg="add del mod">
          <ac:chgData name="Zhihao Yuan" userId="15e5ab77f337d7fb" providerId="LiveId" clId="{E7907BBA-CCC0-4004-BC3A-C6187E307F2C}" dt="2019-09-17T08:48:06.232" v="19097" actId="478"/>
          <ac:spMkLst>
            <pc:docMk/>
            <pc:sldMk cId="1374421998" sldId="260"/>
            <ac:spMk id="9" creationId="{D54E5830-F0FF-4C25-9A54-AD247E596301}"/>
          </ac:spMkLst>
        </pc:spChg>
        <pc:spChg chg="add del">
          <ac:chgData name="Zhihao Yuan" userId="15e5ab77f337d7fb" providerId="LiveId" clId="{E7907BBA-CCC0-4004-BC3A-C6187E307F2C}" dt="2019-08-20T08:51:53.884" v="1211" actId="26606"/>
          <ac:spMkLst>
            <pc:docMk/>
            <pc:sldMk cId="1374421998" sldId="260"/>
            <ac:spMk id="9" creationId="{F4127A47-2D85-4EFC-AAE0-59F158F43420}"/>
          </ac:spMkLst>
        </pc:spChg>
        <pc:spChg chg="add del">
          <ac:chgData name="Zhihao Yuan" userId="15e5ab77f337d7fb" providerId="LiveId" clId="{E7907BBA-CCC0-4004-BC3A-C6187E307F2C}" dt="2019-08-20T08:53:58.756" v="1217" actId="26606"/>
          <ac:spMkLst>
            <pc:docMk/>
            <pc:sldMk cId="1374421998" sldId="260"/>
            <ac:spMk id="10" creationId="{A9D068DB-E7E7-4102-9402-EAA049E13118}"/>
          </ac:spMkLst>
        </pc:spChg>
        <pc:spChg chg="add del">
          <ac:chgData name="Zhihao Yuan" userId="15e5ab77f337d7fb" providerId="LiveId" clId="{E7907BBA-CCC0-4004-BC3A-C6187E307F2C}" dt="2019-08-20T08:51:53.884" v="1211" actId="26606"/>
          <ac:spMkLst>
            <pc:docMk/>
            <pc:sldMk cId="1374421998" sldId="260"/>
            <ac:spMk id="12" creationId="{35A52B12-0826-4A26-ABA2-386F7211134E}"/>
          </ac:spMkLst>
        </pc:spChg>
        <pc:spChg chg="add del mod">
          <ac:chgData name="Zhihao Yuan" userId="15e5ab77f337d7fb" providerId="LiveId" clId="{E7907BBA-CCC0-4004-BC3A-C6187E307F2C}" dt="2019-09-17T08:50:40.079" v="19105"/>
          <ac:spMkLst>
            <pc:docMk/>
            <pc:sldMk cId="1374421998" sldId="260"/>
            <ac:spMk id="12" creationId="{5AD6363F-2AB9-4118-8D55-C6AEE50A8F33}"/>
          </ac:spMkLst>
        </pc:spChg>
        <pc:spChg chg="add del">
          <ac:chgData name="Zhihao Yuan" userId="15e5ab77f337d7fb" providerId="LiveId" clId="{E7907BBA-CCC0-4004-BC3A-C6187E307F2C}" dt="2019-08-20T08:51:53.884" v="1211" actId="26606"/>
          <ac:spMkLst>
            <pc:docMk/>
            <pc:sldMk cId="1374421998" sldId="260"/>
            <ac:spMk id="14" creationId="{3DD0DA68-F652-496F-B8B5-9A66255CA0CA}"/>
          </ac:spMkLst>
        </pc:spChg>
        <pc:spChg chg="add del">
          <ac:chgData name="Zhihao Yuan" userId="15e5ab77f337d7fb" providerId="LiveId" clId="{E7907BBA-CCC0-4004-BC3A-C6187E307F2C}" dt="2019-08-20T08:51:53.884" v="1211" actId="26606"/>
          <ac:spMkLst>
            <pc:docMk/>
            <pc:sldMk cId="1374421998" sldId="260"/>
            <ac:spMk id="16" creationId="{DDF50AF6-4E23-4BD9-92C7-45A3E16E4120}"/>
          </ac:spMkLst>
        </pc:spChg>
        <pc:spChg chg="add del">
          <ac:chgData name="Zhihao Yuan" userId="15e5ab77f337d7fb" providerId="LiveId" clId="{E7907BBA-CCC0-4004-BC3A-C6187E307F2C}" dt="2019-08-20T08:53:58.756" v="1217" actId="26606"/>
          <ac:spMkLst>
            <pc:docMk/>
            <pc:sldMk cId="1374421998" sldId="260"/>
            <ac:spMk id="18" creationId="{8B263507-3AEE-4000-B76D-C3E1320C39BB}"/>
          </ac:spMkLst>
        </pc:spChg>
        <pc:spChg chg="add del">
          <ac:chgData name="Zhihao Yuan" userId="15e5ab77f337d7fb" providerId="LiveId" clId="{E7907BBA-CCC0-4004-BC3A-C6187E307F2C}" dt="2019-08-20T08:53:58.756" v="1217" actId="26606"/>
          <ac:spMkLst>
            <pc:docMk/>
            <pc:sldMk cId="1374421998" sldId="260"/>
            <ac:spMk id="19" creationId="{96C8906C-CCD9-4F71-B3DD-BC1331E1A9E8}"/>
          </ac:spMkLst>
        </pc:spChg>
        <pc:spChg chg="add del">
          <ac:chgData name="Zhihao Yuan" userId="15e5ab77f337d7fb" providerId="LiveId" clId="{E7907BBA-CCC0-4004-BC3A-C6187E307F2C}" dt="2019-08-20T08:53:58.756" v="1217" actId="26606"/>
          <ac:spMkLst>
            <pc:docMk/>
            <pc:sldMk cId="1374421998" sldId="260"/>
            <ac:spMk id="20" creationId="{F5FF26C9-F144-4874-B745-B27A211917A7}"/>
          </ac:spMkLst>
        </pc:spChg>
        <pc:spChg chg="add del">
          <ac:chgData name="Zhihao Yuan" userId="15e5ab77f337d7fb" providerId="LiveId" clId="{E7907BBA-CCC0-4004-BC3A-C6187E307F2C}" dt="2019-08-20T08:53:58.756" v="1217" actId="26606"/>
          <ac:spMkLst>
            <pc:docMk/>
            <pc:sldMk cId="1374421998" sldId="260"/>
            <ac:spMk id="22" creationId="{4E61256A-F2A9-4A05-9B10-4C9062B44A42}"/>
          </ac:spMkLst>
        </pc:spChg>
        <pc:spChg chg="add del mod">
          <ac:chgData name="Zhihao Yuan" userId="15e5ab77f337d7fb" providerId="LiveId" clId="{E7907BBA-CCC0-4004-BC3A-C6187E307F2C}" dt="2019-08-20T08:56:46.230" v="1259"/>
          <ac:spMkLst>
            <pc:docMk/>
            <pc:sldMk cId="1374421998" sldId="260"/>
            <ac:spMk id="26" creationId="{FA6BABF7-2F1D-4CEF-8253-005F8E4BA255}"/>
          </ac:spMkLst>
        </pc:spChg>
        <pc:spChg chg="add del">
          <ac:chgData name="Zhihao Yuan" userId="15e5ab77f337d7fb" providerId="LiveId" clId="{E7907BBA-CCC0-4004-BC3A-C6187E307F2C}" dt="2019-08-20T08:54:07.282" v="1219" actId="26606"/>
          <ac:spMkLst>
            <pc:docMk/>
            <pc:sldMk cId="1374421998" sldId="260"/>
            <ac:spMk id="29" creationId="{F532AA8F-7655-4585-B919-E2A0FD87E715}"/>
          </ac:spMkLst>
        </pc:spChg>
        <pc:spChg chg="add del">
          <ac:chgData name="Zhihao Yuan" userId="15e5ab77f337d7fb" providerId="LiveId" clId="{E7907BBA-CCC0-4004-BC3A-C6187E307F2C}" dt="2019-08-20T08:54:07.282" v="1219" actId="26606"/>
          <ac:spMkLst>
            <pc:docMk/>
            <pc:sldMk cId="1374421998" sldId="260"/>
            <ac:spMk id="33" creationId="{BACADE56-B590-4E65-AF77-CEDAB0E2C033}"/>
          </ac:spMkLst>
        </pc:spChg>
        <pc:spChg chg="add del">
          <ac:chgData name="Zhihao Yuan" userId="15e5ab77f337d7fb" providerId="LiveId" clId="{E7907BBA-CCC0-4004-BC3A-C6187E307F2C}" dt="2019-08-20T08:54:07.282" v="1219" actId="26606"/>
          <ac:spMkLst>
            <pc:docMk/>
            <pc:sldMk cId="1374421998" sldId="260"/>
            <ac:spMk id="35" creationId="{1CD6EB25-01BC-4EB1-8BED-E81046194E5F}"/>
          </ac:spMkLst>
        </pc:spChg>
        <pc:spChg chg="add del">
          <ac:chgData name="Zhihao Yuan" userId="15e5ab77f337d7fb" providerId="LiveId" clId="{E7907BBA-CCC0-4004-BC3A-C6187E307F2C}" dt="2019-08-20T08:54:35.790" v="1222"/>
          <ac:spMkLst>
            <pc:docMk/>
            <pc:sldMk cId="1374421998" sldId="260"/>
            <ac:spMk id="40" creationId="{4B019A08-55AD-4038-B865-37DA596B8CE3}"/>
          </ac:spMkLst>
        </pc:spChg>
        <pc:spChg chg="add del">
          <ac:chgData name="Zhihao Yuan" userId="15e5ab77f337d7fb" providerId="LiveId" clId="{E7907BBA-CCC0-4004-BC3A-C6187E307F2C}" dt="2019-08-20T08:54:35.790" v="1222"/>
          <ac:spMkLst>
            <pc:docMk/>
            <pc:sldMk cId="1374421998" sldId="260"/>
            <ac:spMk id="44" creationId="{1627C7B9-FD35-4E35-B741-E4A9A5F416ED}"/>
          </ac:spMkLst>
        </pc:spChg>
        <pc:spChg chg="add del">
          <ac:chgData name="Zhihao Yuan" userId="15e5ab77f337d7fb" providerId="LiveId" clId="{E7907BBA-CCC0-4004-BC3A-C6187E307F2C}" dt="2019-08-20T08:54:35.790" v="1222"/>
          <ac:spMkLst>
            <pc:docMk/>
            <pc:sldMk cId="1374421998" sldId="260"/>
            <ac:spMk id="46" creationId="{476B7131-2035-43F9-84E8-2B4749D333B9}"/>
          </ac:spMkLst>
        </pc:spChg>
        <pc:picChg chg="add del mod ord">
          <ac:chgData name="Zhihao Yuan" userId="15e5ab77f337d7fb" providerId="LiveId" clId="{E7907BBA-CCC0-4004-BC3A-C6187E307F2C}" dt="2019-08-20T08:56:23.673" v="1258"/>
          <ac:picMkLst>
            <pc:docMk/>
            <pc:sldMk cId="1374421998" sldId="260"/>
            <ac:picMk id="5" creationId="{07B29A59-6500-470C-9C06-DDD6CB66994E}"/>
          </ac:picMkLst>
        </pc:picChg>
        <pc:picChg chg="add del mod">
          <ac:chgData name="Zhihao Yuan" userId="15e5ab77f337d7fb" providerId="LiveId" clId="{E7907BBA-CCC0-4004-BC3A-C6187E307F2C}" dt="2019-09-17T08:48:05.509" v="19096"/>
          <ac:picMkLst>
            <pc:docMk/>
            <pc:sldMk cId="1374421998" sldId="260"/>
            <ac:picMk id="10" creationId="{43D4B69C-C424-49FA-931C-2F23DD993FBC}"/>
          </ac:picMkLst>
        </pc:picChg>
        <pc:picChg chg="add del mod">
          <ac:chgData name="Zhihao Yuan" userId="15e5ab77f337d7fb" providerId="LiveId" clId="{E7907BBA-CCC0-4004-BC3A-C6187E307F2C}" dt="2019-08-20T08:56:04.238" v="1229"/>
          <ac:picMkLst>
            <pc:docMk/>
            <pc:sldMk cId="1374421998" sldId="260"/>
            <ac:picMk id="11" creationId="{F3B000A1-6326-4D4E-A220-3CE05FADB64E}"/>
          </ac:picMkLst>
        </pc:picChg>
        <pc:picChg chg="add del mod">
          <ac:chgData name="Zhihao Yuan" userId="15e5ab77f337d7fb" providerId="LiveId" clId="{E7907BBA-CCC0-4004-BC3A-C6187E307F2C}" dt="2019-09-17T08:49:19.677" v="19100"/>
          <ac:picMkLst>
            <pc:docMk/>
            <pc:sldMk cId="1374421998" sldId="260"/>
            <ac:picMk id="13" creationId="{5B596DC0-77D5-4012-AA3D-08EBB91ADF5D}"/>
          </ac:picMkLst>
        </pc:picChg>
        <pc:picChg chg="add del mod">
          <ac:chgData name="Zhihao Yuan" userId="15e5ab77f337d7fb" providerId="LiveId" clId="{E7907BBA-CCC0-4004-BC3A-C6187E307F2C}" dt="2019-08-20T08:56:20.901" v="1256"/>
          <ac:picMkLst>
            <pc:docMk/>
            <pc:sldMk cId="1374421998" sldId="260"/>
            <ac:picMk id="13" creationId="{7F3996EA-A26B-4100-A8DD-FDE4AEEE0441}"/>
          </ac:picMkLst>
        </pc:picChg>
        <pc:picChg chg="add del mod">
          <ac:chgData name="Zhihao Yuan" userId="15e5ab77f337d7fb" providerId="LiveId" clId="{E7907BBA-CCC0-4004-BC3A-C6187E307F2C}" dt="2019-09-17T08:50:13.133" v="19104"/>
          <ac:picMkLst>
            <pc:docMk/>
            <pc:sldMk cId="1374421998" sldId="260"/>
            <ac:picMk id="14" creationId="{17733C75-8B0C-4BB5-A38B-A33503C3308F}"/>
          </ac:picMkLst>
        </pc:picChg>
        <pc:picChg chg="add del mod">
          <ac:chgData name="Zhihao Yuan" userId="15e5ab77f337d7fb" providerId="LiveId" clId="{E7907BBA-CCC0-4004-BC3A-C6187E307F2C}" dt="2019-09-17T08:48:50.914" v="19098" actId="478"/>
          <ac:picMkLst>
            <pc:docMk/>
            <pc:sldMk cId="1374421998" sldId="260"/>
            <ac:picMk id="15" creationId="{01DBA17E-B758-4A97-A08C-9973D813EF2D}"/>
          </ac:picMkLst>
        </pc:picChg>
        <pc:picChg chg="add mod">
          <ac:chgData name="Zhihao Yuan" userId="15e5ab77f337d7fb" providerId="LiveId" clId="{E7907BBA-CCC0-4004-BC3A-C6187E307F2C}" dt="2019-09-17T08:50:40.079" v="19105"/>
          <ac:picMkLst>
            <pc:docMk/>
            <pc:sldMk cId="1374421998" sldId="260"/>
            <ac:picMk id="16" creationId="{B9F67776-D6CE-427E-90BE-19387757A65D}"/>
          </ac:picMkLst>
        </pc:picChg>
        <pc:cxnChg chg="add del">
          <ac:chgData name="Zhihao Yuan" userId="15e5ab77f337d7fb" providerId="LiveId" clId="{E7907BBA-CCC0-4004-BC3A-C6187E307F2C}" dt="2019-08-20T08:53:58.756" v="1217" actId="26606"/>
          <ac:cxnSpMkLst>
            <pc:docMk/>
            <pc:sldMk cId="1374421998" sldId="260"/>
            <ac:cxnSpMk id="21" creationId="{CA0D6F13-628B-4FC4-AD48-A2B64677D017}"/>
          </ac:cxnSpMkLst>
        </pc:cxnChg>
        <pc:cxnChg chg="add del">
          <ac:chgData name="Zhihao Yuan" userId="15e5ab77f337d7fb" providerId="LiveId" clId="{E7907BBA-CCC0-4004-BC3A-C6187E307F2C}" dt="2019-08-20T08:54:07.282" v="1219" actId="26606"/>
          <ac:cxnSpMkLst>
            <pc:docMk/>
            <pc:sldMk cId="1374421998" sldId="260"/>
            <ac:cxnSpMk id="31" creationId="{C91AB637-318E-4CDB-8A57-B13978DB7738}"/>
          </ac:cxnSpMkLst>
        </pc:cxnChg>
        <pc:cxnChg chg="add del">
          <ac:chgData name="Zhihao Yuan" userId="15e5ab77f337d7fb" providerId="LiveId" clId="{E7907BBA-CCC0-4004-BC3A-C6187E307F2C}" dt="2019-08-20T08:54:35.790" v="1222"/>
          <ac:cxnSpMkLst>
            <pc:docMk/>
            <pc:sldMk cId="1374421998" sldId="260"/>
            <ac:cxnSpMk id="42" creationId="{2BA067F2-7FAF-4758-9BC4-F7C88ED9044B}"/>
          </ac:cxnSpMkLst>
        </pc:cxnChg>
      </pc:sldChg>
      <pc:sldChg chg="modSp add ord modTransition modAnim">
        <pc:chgData name="Zhihao Yuan" userId="15e5ab77f337d7fb" providerId="LiveId" clId="{E7907BBA-CCC0-4004-BC3A-C6187E307F2C}" dt="2019-09-17T08:08:15.992" v="19065" actId="115"/>
        <pc:sldMkLst>
          <pc:docMk/>
          <pc:sldMk cId="2576378953" sldId="261"/>
        </pc:sldMkLst>
        <pc:spChg chg="mod">
          <ac:chgData name="Zhihao Yuan" userId="15e5ab77f337d7fb" providerId="LiveId" clId="{E7907BBA-CCC0-4004-BC3A-C6187E307F2C}" dt="2019-08-19T07:06:33.300" v="399" actId="20577"/>
          <ac:spMkLst>
            <pc:docMk/>
            <pc:sldMk cId="2576378953" sldId="261"/>
            <ac:spMk id="2" creationId="{BB59CA77-AAE9-408D-96A1-D55617612DE8}"/>
          </ac:spMkLst>
        </pc:spChg>
        <pc:spChg chg="mod">
          <ac:chgData name="Zhihao Yuan" userId="15e5ab77f337d7fb" providerId="LiveId" clId="{E7907BBA-CCC0-4004-BC3A-C6187E307F2C}" dt="2019-09-17T08:08:15.992" v="19065" actId="115"/>
          <ac:spMkLst>
            <pc:docMk/>
            <pc:sldMk cId="2576378953" sldId="261"/>
            <ac:spMk id="3" creationId="{F56B7863-FD49-4EBE-AFB3-15492945BEB1}"/>
          </ac:spMkLst>
        </pc:spChg>
      </pc:sldChg>
      <pc:sldChg chg="addSp delSp modSp add mod ord modTransition setBg modAnim delDesignElem modNotesTx">
        <pc:chgData name="Zhihao Yuan" userId="15e5ab77f337d7fb" providerId="LiveId" clId="{E7907BBA-CCC0-4004-BC3A-C6187E307F2C}" dt="2019-09-18T03:36:48.981" v="19109" actId="20577"/>
        <pc:sldMkLst>
          <pc:docMk/>
          <pc:sldMk cId="2620989355" sldId="262"/>
        </pc:sldMkLst>
        <pc:spChg chg="del">
          <ac:chgData name="Zhihao Yuan" userId="15e5ab77f337d7fb" providerId="LiveId" clId="{E7907BBA-CCC0-4004-BC3A-C6187E307F2C}" dt="2019-08-19T07:13:42.112" v="488"/>
          <ac:spMkLst>
            <pc:docMk/>
            <pc:sldMk cId="2620989355" sldId="262"/>
            <ac:spMk id="2" creationId="{6C675038-10DA-421A-A57F-C6E1BED03195}"/>
          </ac:spMkLst>
        </pc:spChg>
        <pc:spChg chg="mod">
          <ac:chgData name="Zhihao Yuan" userId="15e5ab77f337d7fb" providerId="LiveId" clId="{E7907BBA-CCC0-4004-BC3A-C6187E307F2C}" dt="2019-09-18T03:18:02.839" v="19108" actId="1076"/>
          <ac:spMkLst>
            <pc:docMk/>
            <pc:sldMk cId="2620989355" sldId="262"/>
            <ac:spMk id="2" creationId="{A470F5D8-C406-48BE-B448-3FACBE261079}"/>
          </ac:spMkLst>
        </pc:spChg>
        <pc:spChg chg="add del mod">
          <ac:chgData name="Zhihao Yuan" userId="15e5ab77f337d7fb" providerId="LiveId" clId="{E7907BBA-CCC0-4004-BC3A-C6187E307F2C}" dt="2019-09-14T06:07:00.658" v="16514"/>
          <ac:spMkLst>
            <pc:docMk/>
            <pc:sldMk cId="2620989355" sldId="262"/>
            <ac:spMk id="2" creationId="{ABB152F6-40AD-489C-B7F7-9E0CDB9FB17F}"/>
          </ac:spMkLst>
        </pc:spChg>
        <pc:spChg chg="del">
          <ac:chgData name="Zhihao Yuan" userId="15e5ab77f337d7fb" providerId="LiveId" clId="{E7907BBA-CCC0-4004-BC3A-C6187E307F2C}" dt="2019-08-19T07:13:42.112" v="488"/>
          <ac:spMkLst>
            <pc:docMk/>
            <pc:sldMk cId="2620989355" sldId="262"/>
            <ac:spMk id="3" creationId="{7B23DF69-FC9E-41D7-AD8F-C84A74F63102}"/>
          </ac:spMkLst>
        </pc:spChg>
        <pc:spChg chg="add del mod">
          <ac:chgData name="Zhihao Yuan" userId="15e5ab77f337d7fb" providerId="LiveId" clId="{E7907BBA-CCC0-4004-BC3A-C6187E307F2C}" dt="2019-09-14T06:29:40.257" v="16696"/>
          <ac:spMkLst>
            <pc:docMk/>
            <pc:sldMk cId="2620989355" sldId="262"/>
            <ac:spMk id="3" creationId="{9700222C-9D46-410C-B1CB-4753B0E903C7}"/>
          </ac:spMkLst>
        </pc:spChg>
        <pc:spChg chg="mod">
          <ac:chgData name="Zhihao Yuan" userId="15e5ab77f337d7fb" providerId="LiveId" clId="{E7907BBA-CCC0-4004-BC3A-C6187E307F2C}" dt="2019-09-14T06:28:45.368" v="16688" actId="26606"/>
          <ac:spMkLst>
            <pc:docMk/>
            <pc:sldMk cId="2620989355" sldId="262"/>
            <ac:spMk id="4" creationId="{DD8E8C96-52C3-4C7C-A317-62B77844DEA9}"/>
          </ac:spMkLst>
        </pc:spChg>
        <pc:spChg chg="add del mod">
          <ac:chgData name="Zhihao Yuan" userId="15e5ab77f337d7fb" providerId="LiveId" clId="{E7907BBA-CCC0-4004-BC3A-C6187E307F2C}" dt="2019-08-19T07:15:49.435" v="536"/>
          <ac:spMkLst>
            <pc:docMk/>
            <pc:sldMk cId="2620989355" sldId="262"/>
            <ac:spMk id="5" creationId="{B30314BE-5906-470D-B33A-0D0CF15DEAE6}"/>
          </ac:spMkLst>
        </pc:spChg>
        <pc:spChg chg="add del mod ord">
          <ac:chgData name="Zhihao Yuan" userId="15e5ab77f337d7fb" providerId="LiveId" clId="{E7907BBA-CCC0-4004-BC3A-C6187E307F2C}" dt="2019-09-14T06:27:43.447" v="16683"/>
          <ac:spMkLst>
            <pc:docMk/>
            <pc:sldMk cId="2620989355" sldId="262"/>
            <ac:spMk id="6" creationId="{081BFDCF-BC62-48FF-8263-0633183E326A}"/>
          </ac:spMkLst>
        </pc:spChg>
        <pc:spChg chg="add del mod">
          <ac:chgData name="Zhihao Yuan" userId="15e5ab77f337d7fb" providerId="LiveId" clId="{E7907BBA-CCC0-4004-BC3A-C6187E307F2C}" dt="2019-08-19T07:15:49.435" v="536"/>
          <ac:spMkLst>
            <pc:docMk/>
            <pc:sldMk cId="2620989355" sldId="262"/>
            <ac:spMk id="6" creationId="{C1EE2B66-1B63-4155-BD72-4FA4ECF63432}"/>
          </ac:spMkLst>
        </pc:spChg>
        <pc:spChg chg="add mod">
          <ac:chgData name="Zhihao Yuan" userId="15e5ab77f337d7fb" providerId="LiveId" clId="{E7907BBA-CCC0-4004-BC3A-C6187E307F2C}" dt="2019-09-14T06:28:45.368" v="16688" actId="26606"/>
          <ac:spMkLst>
            <pc:docMk/>
            <pc:sldMk cId="2620989355" sldId="262"/>
            <ac:spMk id="7" creationId="{A0D121E0-949A-41E5-8E67-0ECC12F07947}"/>
          </ac:spMkLst>
        </pc:spChg>
        <pc:spChg chg="add del">
          <ac:chgData name="Zhihao Yuan" userId="15e5ab77f337d7fb" providerId="LiveId" clId="{E7907BBA-CCC0-4004-BC3A-C6187E307F2C}" dt="2019-09-14T06:24:20.466" v="16675" actId="26606"/>
          <ac:spMkLst>
            <pc:docMk/>
            <pc:sldMk cId="2620989355" sldId="262"/>
            <ac:spMk id="9" creationId="{A9D068DB-E7E7-4102-9402-EAA049E13118}"/>
          </ac:spMkLst>
        </pc:spChg>
        <pc:spChg chg="add del">
          <ac:chgData name="Zhihao Yuan" userId="15e5ab77f337d7fb" providerId="LiveId" clId="{E7907BBA-CCC0-4004-BC3A-C6187E307F2C}" dt="2019-09-14T06:24:20.466" v="16675" actId="26606"/>
          <ac:spMkLst>
            <pc:docMk/>
            <pc:sldMk cId="2620989355" sldId="262"/>
            <ac:spMk id="10" creationId="{96C8906C-CCD9-4F71-B3DD-BC1331E1A9E8}"/>
          </ac:spMkLst>
        </pc:spChg>
        <pc:spChg chg="add del">
          <ac:chgData name="Zhihao Yuan" userId="15e5ab77f337d7fb" providerId="LiveId" clId="{E7907BBA-CCC0-4004-BC3A-C6187E307F2C}" dt="2019-08-19T07:15:49.435" v="536"/>
          <ac:spMkLst>
            <pc:docMk/>
            <pc:sldMk cId="2620989355" sldId="262"/>
            <ac:spMk id="11" creationId="{6887EC64-DACC-4108-9FAB-6E288FBC2000}"/>
          </ac:spMkLst>
        </pc:spChg>
        <pc:spChg chg="add del">
          <ac:chgData name="Zhihao Yuan" userId="15e5ab77f337d7fb" providerId="LiveId" clId="{E7907BBA-CCC0-4004-BC3A-C6187E307F2C}" dt="2019-09-14T06:22:41.581" v="16668" actId="26606"/>
          <ac:spMkLst>
            <pc:docMk/>
            <pc:sldMk cId="2620989355" sldId="262"/>
            <ac:spMk id="12" creationId="{A9D068DB-E7E7-4102-9402-EAA049E13118}"/>
          </ac:spMkLst>
        </pc:spChg>
        <pc:spChg chg="add del">
          <ac:chgData name="Zhihao Yuan" userId="15e5ab77f337d7fb" providerId="LiveId" clId="{E7907BBA-CCC0-4004-BC3A-C6187E307F2C}" dt="2019-08-19T07:15:49.435" v="536"/>
          <ac:spMkLst>
            <pc:docMk/>
            <pc:sldMk cId="2620989355" sldId="262"/>
            <ac:spMk id="13" creationId="{8F05C4A0-68A2-4496-87A5-5478E32747AA}"/>
          </ac:spMkLst>
        </pc:spChg>
        <pc:spChg chg="add del">
          <ac:chgData name="Zhihao Yuan" userId="15e5ab77f337d7fb" providerId="LiveId" clId="{E7907BBA-CCC0-4004-BC3A-C6187E307F2C}" dt="2019-09-14T06:22:41.581" v="16668" actId="26606"/>
          <ac:spMkLst>
            <pc:docMk/>
            <pc:sldMk cId="2620989355" sldId="262"/>
            <ac:spMk id="14" creationId="{96C8906C-CCD9-4F71-B3DD-BC1331E1A9E8}"/>
          </ac:spMkLst>
        </pc:spChg>
        <pc:spChg chg="add del">
          <ac:chgData name="Zhihao Yuan" userId="15e5ab77f337d7fb" providerId="LiveId" clId="{E7907BBA-CCC0-4004-BC3A-C6187E307F2C}" dt="2019-08-19T07:15:49.435" v="536"/>
          <ac:spMkLst>
            <pc:docMk/>
            <pc:sldMk cId="2620989355" sldId="262"/>
            <ac:spMk id="17" creationId="{8C6E698C-8155-4B8B-BDC9-B7299772B509}"/>
          </ac:spMkLst>
        </pc:spChg>
        <pc:spChg chg="add del">
          <ac:chgData name="Zhihao Yuan" userId="15e5ab77f337d7fb" providerId="LiveId" clId="{E7907BBA-CCC0-4004-BC3A-C6187E307F2C}" dt="2019-09-14T06:22:41.581" v="16668" actId="26606"/>
          <ac:spMkLst>
            <pc:docMk/>
            <pc:sldMk cId="2620989355" sldId="262"/>
            <ac:spMk id="18" creationId="{AE71F1F1-884B-489D-A40A-9F508C775C5B}"/>
          </ac:spMkLst>
        </pc:spChg>
        <pc:spChg chg="add del">
          <ac:chgData name="Zhihao Yuan" userId="15e5ab77f337d7fb" providerId="LiveId" clId="{E7907BBA-CCC0-4004-BC3A-C6187E307F2C}" dt="2019-09-14T06:22:41.581" v="16668" actId="26606"/>
          <ac:spMkLst>
            <pc:docMk/>
            <pc:sldMk cId="2620989355" sldId="262"/>
            <ac:spMk id="20" creationId="{A1594514-7BDF-49FE-A56F-138659FCDCAD}"/>
          </ac:spMkLst>
        </pc:spChg>
        <pc:spChg chg="add del">
          <ac:chgData name="Zhihao Yuan" userId="15e5ab77f337d7fb" providerId="LiveId" clId="{E7907BBA-CCC0-4004-BC3A-C6187E307F2C}" dt="2019-08-19T07:15:49.435" v="536"/>
          <ac:spMkLst>
            <pc:docMk/>
            <pc:sldMk cId="2620989355" sldId="262"/>
            <ac:spMk id="21" creationId="{C22D9B36-9BE7-472B-8808-7E0D6810738F}"/>
          </ac:spMkLst>
        </pc:spChg>
        <pc:spChg chg="add del">
          <ac:chgData name="Zhihao Yuan" userId="15e5ab77f337d7fb" providerId="LiveId" clId="{E7907BBA-CCC0-4004-BC3A-C6187E307F2C}" dt="2019-09-14T06:22:41.581" v="16668" actId="26606"/>
          <ac:spMkLst>
            <pc:docMk/>
            <pc:sldMk cId="2620989355" sldId="262"/>
            <ac:spMk id="22" creationId="{0505BD93-4733-414D-B71A-2276F622F790}"/>
          </ac:spMkLst>
        </pc:spChg>
        <pc:spChg chg="add del">
          <ac:chgData name="Zhihao Yuan" userId="15e5ab77f337d7fb" providerId="LiveId" clId="{E7907BBA-CCC0-4004-BC3A-C6187E307F2C}" dt="2019-08-19T07:15:49.435" v="536"/>
          <ac:spMkLst>
            <pc:docMk/>
            <pc:sldMk cId="2620989355" sldId="262"/>
            <ac:spMk id="23" creationId="{8A549DE7-671D-4575-AF43-858FD99981CF}"/>
          </ac:spMkLst>
        </pc:spChg>
        <pc:spChg chg="add del">
          <ac:chgData name="Zhihao Yuan" userId="15e5ab77f337d7fb" providerId="LiveId" clId="{E7907BBA-CCC0-4004-BC3A-C6187E307F2C}" dt="2019-09-14T06:22:43.511" v="16670" actId="26606"/>
          <ac:spMkLst>
            <pc:docMk/>
            <pc:sldMk cId="2620989355" sldId="262"/>
            <ac:spMk id="24" creationId="{4AD93E48-101C-49B1-90F1-3F431679BA45}"/>
          </ac:spMkLst>
        </pc:spChg>
        <pc:spChg chg="add del">
          <ac:chgData name="Zhihao Yuan" userId="15e5ab77f337d7fb" providerId="LiveId" clId="{E7907BBA-CCC0-4004-BC3A-C6187E307F2C}" dt="2019-09-14T06:22:43.511" v="16670" actId="26606"/>
          <ac:spMkLst>
            <pc:docMk/>
            <pc:sldMk cId="2620989355" sldId="262"/>
            <ac:spMk id="25" creationId="{A9D068DB-E7E7-4102-9402-EAA049E13118}"/>
          </ac:spMkLst>
        </pc:spChg>
        <pc:spChg chg="add del">
          <ac:chgData name="Zhihao Yuan" userId="15e5ab77f337d7fb" providerId="LiveId" clId="{E7907BBA-CCC0-4004-BC3A-C6187E307F2C}" dt="2019-09-14T06:22:43.511" v="16670" actId="26606"/>
          <ac:spMkLst>
            <pc:docMk/>
            <pc:sldMk cId="2620989355" sldId="262"/>
            <ac:spMk id="26" creationId="{96C8906C-CCD9-4F71-B3DD-BC1331E1A9E8}"/>
          </ac:spMkLst>
        </pc:spChg>
        <pc:spChg chg="add del">
          <ac:chgData name="Zhihao Yuan" userId="15e5ab77f337d7fb" providerId="LiveId" clId="{E7907BBA-CCC0-4004-BC3A-C6187E307F2C}" dt="2019-09-14T06:22:43.511" v="16670" actId="26606"/>
          <ac:spMkLst>
            <pc:docMk/>
            <pc:sldMk cId="2620989355" sldId="262"/>
            <ac:spMk id="28" creationId="{D7730C1E-9F8B-4D0C-A8A2-BB5275723DC0}"/>
          </ac:spMkLst>
        </pc:spChg>
        <pc:spChg chg="add del">
          <ac:chgData name="Zhihao Yuan" userId="15e5ab77f337d7fb" providerId="LiveId" clId="{E7907BBA-CCC0-4004-BC3A-C6187E307F2C}" dt="2019-09-14T06:22:43.511" v="16670" actId="26606"/>
          <ac:spMkLst>
            <pc:docMk/>
            <pc:sldMk cId="2620989355" sldId="262"/>
            <ac:spMk id="30" creationId="{495F48F9-D570-45CC-825D-5BBB79C52BDB}"/>
          </ac:spMkLst>
        </pc:spChg>
        <pc:spChg chg="add del">
          <ac:chgData name="Zhihao Yuan" userId="15e5ab77f337d7fb" providerId="LiveId" clId="{E7907BBA-CCC0-4004-BC3A-C6187E307F2C}" dt="2019-09-14T06:24:20.466" v="16675" actId="26606"/>
          <ac:spMkLst>
            <pc:docMk/>
            <pc:sldMk cId="2620989355" sldId="262"/>
            <ac:spMk id="32" creationId="{AE71F1F1-884B-489D-A40A-9F508C775C5B}"/>
          </ac:spMkLst>
        </pc:spChg>
        <pc:spChg chg="add del">
          <ac:chgData name="Zhihao Yuan" userId="15e5ab77f337d7fb" providerId="LiveId" clId="{E7907BBA-CCC0-4004-BC3A-C6187E307F2C}" dt="2019-09-14T06:24:20.466" v="16675" actId="26606"/>
          <ac:spMkLst>
            <pc:docMk/>
            <pc:sldMk cId="2620989355" sldId="262"/>
            <ac:spMk id="33" creationId="{A1594514-7BDF-49FE-A56F-138659FCDCAD}"/>
          </ac:spMkLst>
        </pc:spChg>
        <pc:spChg chg="add del">
          <ac:chgData name="Zhihao Yuan" userId="15e5ab77f337d7fb" providerId="LiveId" clId="{E7907BBA-CCC0-4004-BC3A-C6187E307F2C}" dt="2019-09-14T06:24:20.466" v="16675" actId="26606"/>
          <ac:spMkLst>
            <pc:docMk/>
            <pc:sldMk cId="2620989355" sldId="262"/>
            <ac:spMk id="34" creationId="{0505BD93-4733-414D-B71A-2276F622F790}"/>
          </ac:spMkLst>
        </pc:spChg>
        <pc:spChg chg="add del">
          <ac:chgData name="Zhihao Yuan" userId="15e5ab77f337d7fb" providerId="LiveId" clId="{E7907BBA-CCC0-4004-BC3A-C6187E307F2C}" dt="2019-09-14T06:27:41.386" v="16682" actId="26606"/>
          <ac:spMkLst>
            <pc:docMk/>
            <pc:sldMk cId="2620989355" sldId="262"/>
            <ac:spMk id="35" creationId="{A9D068DB-E7E7-4102-9402-EAA049E13118}"/>
          </ac:spMkLst>
        </pc:spChg>
        <pc:spChg chg="add del">
          <ac:chgData name="Zhihao Yuan" userId="15e5ab77f337d7fb" providerId="LiveId" clId="{E7907BBA-CCC0-4004-BC3A-C6187E307F2C}" dt="2019-09-14T06:27:41.386" v="16682" actId="26606"/>
          <ac:spMkLst>
            <pc:docMk/>
            <pc:sldMk cId="2620989355" sldId="262"/>
            <ac:spMk id="36" creationId="{96C8906C-CCD9-4F71-B3DD-BC1331E1A9E8}"/>
          </ac:spMkLst>
        </pc:spChg>
        <pc:spChg chg="add del">
          <ac:chgData name="Zhihao Yuan" userId="15e5ab77f337d7fb" providerId="LiveId" clId="{E7907BBA-CCC0-4004-BC3A-C6187E307F2C}" dt="2019-09-14T06:27:41.386" v="16682" actId="26606"/>
          <ac:spMkLst>
            <pc:docMk/>
            <pc:sldMk cId="2620989355" sldId="262"/>
            <ac:spMk id="38" creationId="{AE71F1F1-884B-489D-A40A-9F508C775C5B}"/>
          </ac:spMkLst>
        </pc:spChg>
        <pc:spChg chg="add del">
          <ac:chgData name="Zhihao Yuan" userId="15e5ab77f337d7fb" providerId="LiveId" clId="{E7907BBA-CCC0-4004-BC3A-C6187E307F2C}" dt="2019-09-14T06:27:41.386" v="16682" actId="26606"/>
          <ac:spMkLst>
            <pc:docMk/>
            <pc:sldMk cId="2620989355" sldId="262"/>
            <ac:spMk id="39" creationId="{A1594514-7BDF-49FE-A56F-138659FCDCAD}"/>
          </ac:spMkLst>
        </pc:spChg>
        <pc:spChg chg="add del">
          <ac:chgData name="Zhihao Yuan" userId="15e5ab77f337d7fb" providerId="LiveId" clId="{E7907BBA-CCC0-4004-BC3A-C6187E307F2C}" dt="2019-09-14T06:27:41.386" v="16682" actId="26606"/>
          <ac:spMkLst>
            <pc:docMk/>
            <pc:sldMk cId="2620989355" sldId="262"/>
            <ac:spMk id="40" creationId="{0505BD93-4733-414D-B71A-2276F622F790}"/>
          </ac:spMkLst>
        </pc:spChg>
        <pc:spChg chg="add del">
          <ac:chgData name="Zhihao Yuan" userId="15e5ab77f337d7fb" providerId="LiveId" clId="{E7907BBA-CCC0-4004-BC3A-C6187E307F2C}" dt="2019-09-14T06:27:49.711" v="16685" actId="26606"/>
          <ac:spMkLst>
            <pc:docMk/>
            <pc:sldMk cId="2620989355" sldId="262"/>
            <ac:spMk id="41" creationId="{329F45E3-C125-49F5-863F-3F771273B79A}"/>
          </ac:spMkLst>
        </pc:spChg>
        <pc:spChg chg="add del">
          <ac:chgData name="Zhihao Yuan" userId="15e5ab77f337d7fb" providerId="LiveId" clId="{E7907BBA-CCC0-4004-BC3A-C6187E307F2C}" dt="2019-09-14T06:27:49.711" v="16685" actId="26606"/>
          <ac:spMkLst>
            <pc:docMk/>
            <pc:sldMk cId="2620989355" sldId="262"/>
            <ac:spMk id="42" creationId="{F23C6175-7110-4DB0-BEA4-FC1D293020BC}"/>
          </ac:spMkLst>
        </pc:spChg>
        <pc:spChg chg="add del">
          <ac:chgData name="Zhihao Yuan" userId="15e5ab77f337d7fb" providerId="LiveId" clId="{E7907BBA-CCC0-4004-BC3A-C6187E307F2C}" dt="2019-09-14T06:27:49.711" v="16685" actId="26606"/>
          <ac:spMkLst>
            <pc:docMk/>
            <pc:sldMk cId="2620989355" sldId="262"/>
            <ac:spMk id="44" creationId="{5E477566-BA87-486F-9315-1DEC183A3716}"/>
          </ac:spMkLst>
        </pc:spChg>
        <pc:spChg chg="add del">
          <ac:chgData name="Zhihao Yuan" userId="15e5ab77f337d7fb" providerId="LiveId" clId="{E7907BBA-CCC0-4004-BC3A-C6187E307F2C}" dt="2019-09-14T06:27:49.711" v="16685" actId="26606"/>
          <ac:spMkLst>
            <pc:docMk/>
            <pc:sldMk cId="2620989355" sldId="262"/>
            <ac:spMk id="46" creationId="{A808F6F9-F2DD-4B73-9A95-C2B1C69BC2BD}"/>
          </ac:spMkLst>
        </pc:spChg>
        <pc:spChg chg="add del">
          <ac:chgData name="Zhihao Yuan" userId="15e5ab77f337d7fb" providerId="LiveId" clId="{E7907BBA-CCC0-4004-BC3A-C6187E307F2C}" dt="2019-09-14T06:27:49.711" v="16685" actId="26606"/>
          <ac:spMkLst>
            <pc:docMk/>
            <pc:sldMk cId="2620989355" sldId="262"/>
            <ac:spMk id="47" creationId="{BD511A03-A49E-41D0-B2FE-222F6168E230}"/>
          </ac:spMkLst>
        </pc:spChg>
        <pc:spChg chg="add del">
          <ac:chgData name="Zhihao Yuan" userId="15e5ab77f337d7fb" providerId="LiveId" clId="{E7907BBA-CCC0-4004-BC3A-C6187E307F2C}" dt="2019-09-14T06:28:45.368" v="16688" actId="26606"/>
          <ac:spMkLst>
            <pc:docMk/>
            <pc:sldMk cId="2620989355" sldId="262"/>
            <ac:spMk id="49" creationId="{A9D068DB-E7E7-4102-9402-EAA049E13118}"/>
          </ac:spMkLst>
        </pc:spChg>
        <pc:spChg chg="add del">
          <ac:chgData name="Zhihao Yuan" userId="15e5ab77f337d7fb" providerId="LiveId" clId="{E7907BBA-CCC0-4004-BC3A-C6187E307F2C}" dt="2019-09-14T06:28:45.368" v="16688" actId="26606"/>
          <ac:spMkLst>
            <pc:docMk/>
            <pc:sldMk cId="2620989355" sldId="262"/>
            <ac:spMk id="50" creationId="{96C8906C-CCD9-4F71-B3DD-BC1331E1A9E8}"/>
          </ac:spMkLst>
        </pc:spChg>
        <pc:spChg chg="add del">
          <ac:chgData name="Zhihao Yuan" userId="15e5ab77f337d7fb" providerId="LiveId" clId="{E7907BBA-CCC0-4004-BC3A-C6187E307F2C}" dt="2019-09-14T06:28:45.368" v="16688" actId="26606"/>
          <ac:spMkLst>
            <pc:docMk/>
            <pc:sldMk cId="2620989355" sldId="262"/>
            <ac:spMk id="52" creationId="{AE71F1F1-884B-489D-A40A-9F508C775C5B}"/>
          </ac:spMkLst>
        </pc:spChg>
        <pc:spChg chg="add del">
          <ac:chgData name="Zhihao Yuan" userId="15e5ab77f337d7fb" providerId="LiveId" clId="{E7907BBA-CCC0-4004-BC3A-C6187E307F2C}" dt="2019-09-14T06:28:45.368" v="16688" actId="26606"/>
          <ac:spMkLst>
            <pc:docMk/>
            <pc:sldMk cId="2620989355" sldId="262"/>
            <ac:spMk id="53" creationId="{A1594514-7BDF-49FE-A56F-138659FCDCAD}"/>
          </ac:spMkLst>
        </pc:spChg>
        <pc:spChg chg="add del">
          <ac:chgData name="Zhihao Yuan" userId="15e5ab77f337d7fb" providerId="LiveId" clId="{E7907BBA-CCC0-4004-BC3A-C6187E307F2C}" dt="2019-09-14T06:28:45.368" v="16688" actId="26606"/>
          <ac:spMkLst>
            <pc:docMk/>
            <pc:sldMk cId="2620989355" sldId="262"/>
            <ac:spMk id="54" creationId="{0505BD93-4733-414D-B71A-2276F622F790}"/>
          </ac:spMkLst>
        </pc:spChg>
        <pc:picChg chg="add del mod">
          <ac:chgData name="Zhihao Yuan" userId="15e5ab77f337d7fb" providerId="LiveId" clId="{E7907BBA-CCC0-4004-BC3A-C6187E307F2C}" dt="2019-09-15T16:27:30.181" v="17375" actId="1076"/>
          <ac:picMkLst>
            <pc:docMk/>
            <pc:sldMk cId="2620989355" sldId="262"/>
            <ac:picMk id="5" creationId="{14F30B2E-8D56-487D-BDB4-07FE9322AC9F}"/>
          </ac:picMkLst>
        </pc:picChg>
        <pc:cxnChg chg="add del">
          <ac:chgData name="Zhihao Yuan" userId="15e5ab77f337d7fb" providerId="LiveId" clId="{E7907BBA-CCC0-4004-BC3A-C6187E307F2C}" dt="2019-08-19T07:15:49.435" v="536"/>
          <ac:cxnSpMkLst>
            <pc:docMk/>
            <pc:sldMk cId="2620989355" sldId="262"/>
            <ac:cxnSpMk id="15" creationId="{77E041E6-AC36-4409-B797-2FE54253E62B}"/>
          </ac:cxnSpMkLst>
        </pc:cxnChg>
        <pc:cxnChg chg="add del">
          <ac:chgData name="Zhihao Yuan" userId="15e5ab77f337d7fb" providerId="LiveId" clId="{E7907BBA-CCC0-4004-BC3A-C6187E307F2C}" dt="2019-09-14T06:22:41.581" v="16668" actId="26606"/>
          <ac:cxnSpMkLst>
            <pc:docMk/>
            <pc:sldMk cId="2620989355" sldId="262"/>
            <ac:cxnSpMk id="16" creationId="{CA0D6F13-628B-4FC4-AD48-A2B64677D017}"/>
          </ac:cxnSpMkLst>
        </pc:cxnChg>
        <pc:cxnChg chg="add del">
          <ac:chgData name="Zhihao Yuan" userId="15e5ab77f337d7fb" providerId="LiveId" clId="{E7907BBA-CCC0-4004-BC3A-C6187E307F2C}" dt="2019-08-19T07:15:49.435" v="536"/>
          <ac:cxnSpMkLst>
            <pc:docMk/>
            <pc:sldMk cId="2620989355" sldId="262"/>
            <ac:cxnSpMk id="19" creationId="{09525C9A-1972-4836-BA7A-706C946EF4DA}"/>
          </ac:cxnSpMkLst>
        </pc:cxnChg>
        <pc:cxnChg chg="add del">
          <ac:chgData name="Zhihao Yuan" userId="15e5ab77f337d7fb" providerId="LiveId" clId="{E7907BBA-CCC0-4004-BC3A-C6187E307F2C}" dt="2019-09-14T06:22:43.511" v="16670" actId="26606"/>
          <ac:cxnSpMkLst>
            <pc:docMk/>
            <pc:sldMk cId="2620989355" sldId="262"/>
            <ac:cxnSpMk id="27" creationId="{CA0D6F13-628B-4FC4-AD48-A2B64677D017}"/>
          </ac:cxnSpMkLst>
        </pc:cxnChg>
        <pc:cxnChg chg="add del">
          <ac:chgData name="Zhihao Yuan" userId="15e5ab77f337d7fb" providerId="LiveId" clId="{E7907BBA-CCC0-4004-BC3A-C6187E307F2C}" dt="2019-09-14T06:22:43.511" v="16670" actId="26606"/>
          <ac:cxnSpMkLst>
            <pc:docMk/>
            <pc:sldMk cId="2620989355" sldId="262"/>
            <ac:cxnSpMk id="29" creationId="{6DE349CF-DE2F-4D85-839D-70911995EAF6}"/>
          </ac:cxnSpMkLst>
        </pc:cxnChg>
        <pc:cxnChg chg="add del">
          <ac:chgData name="Zhihao Yuan" userId="15e5ab77f337d7fb" providerId="LiveId" clId="{E7907BBA-CCC0-4004-BC3A-C6187E307F2C}" dt="2019-09-14T06:24:20.466" v="16675" actId="26606"/>
          <ac:cxnSpMkLst>
            <pc:docMk/>
            <pc:sldMk cId="2620989355" sldId="262"/>
            <ac:cxnSpMk id="31" creationId="{CA0D6F13-628B-4FC4-AD48-A2B64677D017}"/>
          </ac:cxnSpMkLst>
        </pc:cxnChg>
        <pc:cxnChg chg="add del">
          <ac:chgData name="Zhihao Yuan" userId="15e5ab77f337d7fb" providerId="LiveId" clId="{E7907BBA-CCC0-4004-BC3A-C6187E307F2C}" dt="2019-09-14T06:27:41.386" v="16682" actId="26606"/>
          <ac:cxnSpMkLst>
            <pc:docMk/>
            <pc:sldMk cId="2620989355" sldId="262"/>
            <ac:cxnSpMk id="37" creationId="{CA0D6F13-628B-4FC4-AD48-A2B64677D017}"/>
          </ac:cxnSpMkLst>
        </pc:cxnChg>
        <pc:cxnChg chg="add del">
          <ac:chgData name="Zhihao Yuan" userId="15e5ab77f337d7fb" providerId="LiveId" clId="{E7907BBA-CCC0-4004-BC3A-C6187E307F2C}" dt="2019-09-14T06:27:49.711" v="16685" actId="26606"/>
          <ac:cxnSpMkLst>
            <pc:docMk/>
            <pc:sldMk cId="2620989355" sldId="262"/>
            <ac:cxnSpMk id="43" creationId="{044DF19B-511F-4F07-A7AD-1A010C6BFCB2}"/>
          </ac:cxnSpMkLst>
        </pc:cxnChg>
        <pc:cxnChg chg="add del">
          <ac:chgData name="Zhihao Yuan" userId="15e5ab77f337d7fb" providerId="LiveId" clId="{E7907BBA-CCC0-4004-BC3A-C6187E307F2C}" dt="2019-09-14T06:27:49.711" v="16685" actId="26606"/>
          <ac:cxnSpMkLst>
            <pc:docMk/>
            <pc:sldMk cId="2620989355" sldId="262"/>
            <ac:cxnSpMk id="45" creationId="{239B1C7E-64E8-4731-AF98-95F9228404B6}"/>
          </ac:cxnSpMkLst>
        </pc:cxnChg>
        <pc:cxnChg chg="add del">
          <ac:chgData name="Zhihao Yuan" userId="15e5ab77f337d7fb" providerId="LiveId" clId="{E7907BBA-CCC0-4004-BC3A-C6187E307F2C}" dt="2019-09-14T06:28:45.368" v="16688" actId="26606"/>
          <ac:cxnSpMkLst>
            <pc:docMk/>
            <pc:sldMk cId="2620989355" sldId="262"/>
            <ac:cxnSpMk id="51" creationId="{CA0D6F13-628B-4FC4-AD48-A2B64677D017}"/>
          </ac:cxnSpMkLst>
        </pc:cxnChg>
      </pc:sldChg>
      <pc:sldChg chg="addSp delSp modSp add modTransition">
        <pc:chgData name="Zhihao Yuan" userId="15e5ab77f337d7fb" providerId="LiveId" clId="{E7907BBA-CCC0-4004-BC3A-C6187E307F2C}" dt="2019-09-17T08:21:14.381" v="19078" actId="113"/>
        <pc:sldMkLst>
          <pc:docMk/>
          <pc:sldMk cId="364205187" sldId="263"/>
        </pc:sldMkLst>
        <pc:spChg chg="mod">
          <ac:chgData name="Zhihao Yuan" userId="15e5ab77f337d7fb" providerId="LiveId" clId="{E7907BBA-CCC0-4004-BC3A-C6187E307F2C}" dt="2019-08-20T07:32:38.927" v="705" actId="5793"/>
          <ac:spMkLst>
            <pc:docMk/>
            <pc:sldMk cId="364205187" sldId="263"/>
            <ac:spMk id="2" creationId="{0901B78F-DF5A-4BCD-9B07-2FA07CC970F9}"/>
          </ac:spMkLst>
        </pc:spChg>
        <pc:spChg chg="mod">
          <ac:chgData name="Zhihao Yuan" userId="15e5ab77f337d7fb" providerId="LiveId" clId="{E7907BBA-CCC0-4004-BC3A-C6187E307F2C}" dt="2019-09-17T08:21:14.381" v="19078" actId="113"/>
          <ac:spMkLst>
            <pc:docMk/>
            <pc:sldMk cId="364205187" sldId="263"/>
            <ac:spMk id="3" creationId="{B01B7C34-47D3-4A9B-AA7D-AB80064B61BC}"/>
          </ac:spMkLst>
        </pc:spChg>
        <pc:spChg chg="add del">
          <ac:chgData name="Zhihao Yuan" userId="15e5ab77f337d7fb" providerId="LiveId" clId="{E7907BBA-CCC0-4004-BC3A-C6187E307F2C}" dt="2019-08-20T07:38:50.590" v="890"/>
          <ac:spMkLst>
            <pc:docMk/>
            <pc:sldMk cId="364205187" sldId="263"/>
            <ac:spMk id="5" creationId="{1B90E23F-21B4-4B8C-86DD-376A768EB591}"/>
          </ac:spMkLst>
        </pc:spChg>
      </pc:sldChg>
      <pc:sldChg chg="addSp delSp modSp add modTransition">
        <pc:chgData name="Zhihao Yuan" userId="15e5ab77f337d7fb" providerId="LiveId" clId="{E7907BBA-CCC0-4004-BC3A-C6187E307F2C}" dt="2019-09-14T06:33:31.530" v="16709"/>
        <pc:sldMkLst>
          <pc:docMk/>
          <pc:sldMk cId="2629181654" sldId="265"/>
        </pc:sldMkLst>
        <pc:spChg chg="del">
          <ac:chgData name="Zhihao Yuan" userId="15e5ab77f337d7fb" providerId="LiveId" clId="{E7907BBA-CCC0-4004-BC3A-C6187E307F2C}" dt="2019-09-03T09:53:58.381" v="1588"/>
          <ac:spMkLst>
            <pc:docMk/>
            <pc:sldMk cId="2629181654" sldId="265"/>
            <ac:spMk id="2" creationId="{424FBA3D-C08A-41CC-932F-B5DFA5AE4A7A}"/>
          </ac:spMkLst>
        </pc:spChg>
        <pc:spChg chg="del">
          <ac:chgData name="Zhihao Yuan" userId="15e5ab77f337d7fb" providerId="LiveId" clId="{E7907BBA-CCC0-4004-BC3A-C6187E307F2C}" dt="2019-09-03T09:53:58.381" v="1588"/>
          <ac:spMkLst>
            <pc:docMk/>
            <pc:sldMk cId="2629181654" sldId="265"/>
            <ac:spMk id="3" creationId="{98EA0B17-520B-47FD-B9A0-D3F586F64194}"/>
          </ac:spMkLst>
        </pc:spChg>
        <pc:spChg chg="del">
          <ac:chgData name="Zhihao Yuan" userId="15e5ab77f337d7fb" providerId="LiveId" clId="{E7907BBA-CCC0-4004-BC3A-C6187E307F2C}" dt="2019-09-03T09:53:58.381" v="1588"/>
          <ac:spMkLst>
            <pc:docMk/>
            <pc:sldMk cId="2629181654" sldId="265"/>
            <ac:spMk id="4" creationId="{8F53E8A8-E484-4D7D-84E3-DE81CE709872}"/>
          </ac:spMkLst>
        </pc:spChg>
        <pc:spChg chg="del">
          <ac:chgData name="Zhihao Yuan" userId="15e5ab77f337d7fb" providerId="LiveId" clId="{E7907BBA-CCC0-4004-BC3A-C6187E307F2C}" dt="2019-09-03T09:53:58.381" v="1588"/>
          <ac:spMkLst>
            <pc:docMk/>
            <pc:sldMk cId="2629181654" sldId="265"/>
            <ac:spMk id="5" creationId="{B396DF86-8BCF-4FB4-AB0F-40A47E31C613}"/>
          </ac:spMkLst>
        </pc:spChg>
        <pc:spChg chg="del">
          <ac:chgData name="Zhihao Yuan" userId="15e5ab77f337d7fb" providerId="LiveId" clId="{E7907BBA-CCC0-4004-BC3A-C6187E307F2C}" dt="2019-09-03T09:53:58.381" v="1588"/>
          <ac:spMkLst>
            <pc:docMk/>
            <pc:sldMk cId="2629181654" sldId="265"/>
            <ac:spMk id="6" creationId="{E31E228F-0ABA-4FB8-8FC2-5CBE94973941}"/>
          </ac:spMkLst>
        </pc:spChg>
        <pc:spChg chg="add mod">
          <ac:chgData name="Zhihao Yuan" userId="15e5ab77f337d7fb" providerId="LiveId" clId="{E7907BBA-CCC0-4004-BC3A-C6187E307F2C}" dt="2019-09-14T04:58:51.441" v="15670" actId="20577"/>
          <ac:spMkLst>
            <pc:docMk/>
            <pc:sldMk cId="2629181654" sldId="265"/>
            <ac:spMk id="8" creationId="{47853DCE-E90D-4EB7-BF4B-6879AFE3DA1D}"/>
          </ac:spMkLst>
        </pc:spChg>
        <pc:spChg chg="add mod">
          <ac:chgData name="Zhihao Yuan" userId="15e5ab77f337d7fb" providerId="LiveId" clId="{E7907BBA-CCC0-4004-BC3A-C6187E307F2C}" dt="2019-09-14T05:00:11.770" v="15687" actId="27636"/>
          <ac:spMkLst>
            <pc:docMk/>
            <pc:sldMk cId="2629181654" sldId="265"/>
            <ac:spMk id="9" creationId="{0C419F2F-73C9-4FA6-BA59-D41C96003042}"/>
          </ac:spMkLst>
        </pc:spChg>
      </pc:sldChg>
      <pc:sldChg chg="modSp add ord modTransition modAnim addCm delCm modCm modNotesTx">
        <pc:chgData name="Zhihao Yuan" userId="15e5ab77f337d7fb" providerId="LiveId" clId="{E7907BBA-CCC0-4004-BC3A-C6187E307F2C}" dt="2019-09-17T05:21:04.162" v="18317" actId="20577"/>
        <pc:sldMkLst>
          <pc:docMk/>
          <pc:sldMk cId="2687217583" sldId="266"/>
        </pc:sldMkLst>
        <pc:spChg chg="mod">
          <ac:chgData name="Zhihao Yuan" userId="15e5ab77f337d7fb" providerId="LiveId" clId="{E7907BBA-CCC0-4004-BC3A-C6187E307F2C}" dt="2019-09-03T10:39:20.988" v="2445" actId="20577"/>
          <ac:spMkLst>
            <pc:docMk/>
            <pc:sldMk cId="2687217583" sldId="266"/>
            <ac:spMk id="8" creationId="{6BDAE3EE-F364-47E6-A1A8-1A7D962D4B02}"/>
          </ac:spMkLst>
        </pc:spChg>
        <pc:spChg chg="mod">
          <ac:chgData name="Zhihao Yuan" userId="15e5ab77f337d7fb" providerId="LiveId" clId="{E7907BBA-CCC0-4004-BC3A-C6187E307F2C}" dt="2019-09-15T09:03:00.120" v="17365" actId="20577"/>
          <ac:spMkLst>
            <pc:docMk/>
            <pc:sldMk cId="2687217583" sldId="266"/>
            <ac:spMk id="9" creationId="{F1620C88-CA42-48CA-AB66-0539A79F5F91}"/>
          </ac:spMkLst>
        </pc:spChg>
        <pc:spChg chg="mod">
          <ac:chgData name="Zhihao Yuan" userId="15e5ab77f337d7fb" providerId="LiveId" clId="{E7907BBA-CCC0-4004-BC3A-C6187E307F2C}" dt="2019-09-14T06:18:24.683" v="16664" actId="20577"/>
          <ac:spMkLst>
            <pc:docMk/>
            <pc:sldMk cId="2687217583" sldId="266"/>
            <ac:spMk id="10" creationId="{CA2ECB94-600C-43BC-99EF-EE905DBB32AD}"/>
          </ac:spMkLst>
        </pc:spChg>
      </pc:sldChg>
      <pc:sldChg chg="addSp delSp modSp add ord modTransition">
        <pc:chgData name="Zhihao Yuan" userId="15e5ab77f337d7fb" providerId="LiveId" clId="{E7907BBA-CCC0-4004-BC3A-C6187E307F2C}" dt="2019-09-17T07:48:12.361" v="19039"/>
        <pc:sldMkLst>
          <pc:docMk/>
          <pc:sldMk cId="2091484944" sldId="267"/>
        </pc:sldMkLst>
        <pc:spChg chg="del">
          <ac:chgData name="Zhihao Yuan" userId="15e5ab77f337d7fb" providerId="LiveId" clId="{E7907BBA-CCC0-4004-BC3A-C6187E307F2C}" dt="2019-09-03T10:08:52.446" v="1914"/>
          <ac:spMkLst>
            <pc:docMk/>
            <pc:sldMk cId="2091484944" sldId="267"/>
            <ac:spMk id="2" creationId="{015C59F9-06D4-46A1-BCB8-F577739939C6}"/>
          </ac:spMkLst>
        </pc:spChg>
        <pc:spChg chg="mod">
          <ac:chgData name="Zhihao Yuan" userId="15e5ab77f337d7fb" providerId="LiveId" clId="{E7907BBA-CCC0-4004-BC3A-C6187E307F2C}" dt="2019-09-09T07:25:44.848" v="9604" actId="947"/>
          <ac:spMkLst>
            <pc:docMk/>
            <pc:sldMk cId="2091484944" sldId="267"/>
            <ac:spMk id="2" creationId="{01FA37C0-E0A8-4B9E-95B8-DAE6F3DB3384}"/>
          </ac:spMkLst>
        </pc:spChg>
        <pc:spChg chg="del">
          <ac:chgData name="Zhihao Yuan" userId="15e5ab77f337d7fb" providerId="LiveId" clId="{E7907BBA-CCC0-4004-BC3A-C6187E307F2C}" dt="2019-09-03T10:08:52.446" v="1914"/>
          <ac:spMkLst>
            <pc:docMk/>
            <pc:sldMk cId="2091484944" sldId="267"/>
            <ac:spMk id="3" creationId="{23E2DEAC-D4C0-4554-B230-FDD61C31EA47}"/>
          </ac:spMkLst>
        </pc:spChg>
        <pc:spChg chg="del">
          <ac:chgData name="Zhihao Yuan" userId="15e5ab77f337d7fb" providerId="LiveId" clId="{E7907BBA-CCC0-4004-BC3A-C6187E307F2C}" dt="2019-09-03T10:08:52.446" v="1914"/>
          <ac:spMkLst>
            <pc:docMk/>
            <pc:sldMk cId="2091484944" sldId="267"/>
            <ac:spMk id="4" creationId="{D98C3F20-AB9D-48C5-8155-C4F97749E230}"/>
          </ac:spMkLst>
        </pc:spChg>
        <pc:spChg chg="add mod">
          <ac:chgData name="Zhihao Yuan" userId="15e5ab77f337d7fb" providerId="LiveId" clId="{E7907BBA-CCC0-4004-BC3A-C6187E307F2C}" dt="2019-09-03T10:09:28.640" v="1919" actId="20577"/>
          <ac:spMkLst>
            <pc:docMk/>
            <pc:sldMk cId="2091484944" sldId="267"/>
            <ac:spMk id="6" creationId="{EA912D1C-63EF-4A89-A410-9CF2FCBB2EB7}"/>
          </ac:spMkLst>
        </pc:spChg>
        <pc:spChg chg="add del mod">
          <ac:chgData name="Zhihao Yuan" userId="15e5ab77f337d7fb" providerId="LiveId" clId="{E7907BBA-CCC0-4004-BC3A-C6187E307F2C}" dt="2019-09-17T07:48:12.361" v="19039"/>
          <ac:spMkLst>
            <pc:docMk/>
            <pc:sldMk cId="2091484944" sldId="267"/>
            <ac:spMk id="7" creationId="{F074DA94-33A2-4FFA-8CCC-58F29CF4D1FB}"/>
          </ac:spMkLst>
        </pc:spChg>
        <pc:spChg chg="add mod">
          <ac:chgData name="Zhihao Yuan" userId="15e5ab77f337d7fb" providerId="LiveId" clId="{E7907BBA-CCC0-4004-BC3A-C6187E307F2C}" dt="2019-09-09T07:38:42.783" v="9703" actId="14100"/>
          <ac:spMkLst>
            <pc:docMk/>
            <pc:sldMk cId="2091484944" sldId="267"/>
            <ac:spMk id="8" creationId="{A360C573-3485-420E-8BF5-69B1857F4B3A}"/>
          </ac:spMkLst>
        </pc:spChg>
        <pc:spChg chg="add del">
          <ac:chgData name="Zhihao Yuan" userId="15e5ab77f337d7fb" providerId="LiveId" clId="{E7907BBA-CCC0-4004-BC3A-C6187E307F2C}" dt="2019-09-03T10:49:09.059" v="2452"/>
          <ac:spMkLst>
            <pc:docMk/>
            <pc:sldMk cId="2091484944" sldId="267"/>
            <ac:spMk id="53" creationId="{E3A44878-0781-4DF9-A753-7F1E62FFFCDD}"/>
          </ac:spMkLst>
        </pc:spChg>
        <pc:graphicFrameChg chg="add del mod">
          <ac:chgData name="Zhihao Yuan" userId="15e5ab77f337d7fb" providerId="LiveId" clId="{E7907BBA-CCC0-4004-BC3A-C6187E307F2C}" dt="2019-09-03T10:49:09.059" v="2452"/>
          <ac:graphicFrameMkLst>
            <pc:docMk/>
            <pc:sldMk cId="2091484944" sldId="267"/>
            <ac:graphicFrameMk id="8" creationId="{B1F4FE77-2259-42D5-B5DE-9BFF21F1467D}"/>
          </ac:graphicFrameMkLst>
        </pc:graphicFrameChg>
        <pc:graphicFrameChg chg="add del">
          <ac:chgData name="Zhihao Yuan" userId="15e5ab77f337d7fb" providerId="LiveId" clId="{E7907BBA-CCC0-4004-BC3A-C6187E307F2C}" dt="2019-09-03T10:49:09.059" v="2452"/>
          <ac:graphicFrameMkLst>
            <pc:docMk/>
            <pc:sldMk cId="2091484944" sldId="267"/>
            <ac:graphicFrameMk id="9" creationId="{02293851-993C-4902-9A32-37E0357FC9C5}"/>
          </ac:graphicFrameMkLst>
        </pc:graphicFrameChg>
        <pc:graphicFrameChg chg="add del">
          <ac:chgData name="Zhihao Yuan" userId="15e5ab77f337d7fb" providerId="LiveId" clId="{E7907BBA-CCC0-4004-BC3A-C6187E307F2C}" dt="2019-09-03T10:49:09.059" v="2452"/>
          <ac:graphicFrameMkLst>
            <pc:docMk/>
            <pc:sldMk cId="2091484944" sldId="267"/>
            <ac:graphicFrameMk id="10" creationId="{C1A8BEAE-F044-4B98-A4F4-3857E4535F11}"/>
          </ac:graphicFrameMkLst>
        </pc:graphicFrameChg>
        <pc:graphicFrameChg chg="add del">
          <ac:chgData name="Zhihao Yuan" userId="15e5ab77f337d7fb" providerId="LiveId" clId="{E7907BBA-CCC0-4004-BC3A-C6187E307F2C}" dt="2019-09-03T10:49:09.059" v="2452"/>
          <ac:graphicFrameMkLst>
            <pc:docMk/>
            <pc:sldMk cId="2091484944" sldId="267"/>
            <ac:graphicFrameMk id="11" creationId="{F7E1700A-13C7-4A2C-B4ED-A50E52FDA6BB}"/>
          </ac:graphicFrameMkLst>
        </pc:graphicFrameChg>
        <pc:graphicFrameChg chg="add del">
          <ac:chgData name="Zhihao Yuan" userId="15e5ab77f337d7fb" providerId="LiveId" clId="{E7907BBA-CCC0-4004-BC3A-C6187E307F2C}" dt="2019-09-03T10:49:09.059" v="2452"/>
          <ac:graphicFrameMkLst>
            <pc:docMk/>
            <pc:sldMk cId="2091484944" sldId="267"/>
            <ac:graphicFrameMk id="12" creationId="{9C841818-9882-45E6-86CA-91F39C91DC37}"/>
          </ac:graphicFrameMkLst>
        </pc:graphicFrameChg>
        <pc:graphicFrameChg chg="add del">
          <ac:chgData name="Zhihao Yuan" userId="15e5ab77f337d7fb" providerId="LiveId" clId="{E7907BBA-CCC0-4004-BC3A-C6187E307F2C}" dt="2019-09-03T10:49:09.059" v="2452"/>
          <ac:graphicFrameMkLst>
            <pc:docMk/>
            <pc:sldMk cId="2091484944" sldId="267"/>
            <ac:graphicFrameMk id="13" creationId="{98C79644-7876-4C4B-B654-8F5D69901BBF}"/>
          </ac:graphicFrameMkLst>
        </pc:graphicFrameChg>
        <pc:graphicFrameChg chg="add del">
          <ac:chgData name="Zhihao Yuan" userId="15e5ab77f337d7fb" providerId="LiveId" clId="{E7907BBA-CCC0-4004-BC3A-C6187E307F2C}" dt="2019-09-03T10:49:09.059" v="2452"/>
          <ac:graphicFrameMkLst>
            <pc:docMk/>
            <pc:sldMk cId="2091484944" sldId="267"/>
            <ac:graphicFrameMk id="14" creationId="{D7182E6E-FF02-411E-A106-6862F2B95F97}"/>
          </ac:graphicFrameMkLst>
        </pc:graphicFrameChg>
        <pc:graphicFrameChg chg="add del">
          <ac:chgData name="Zhihao Yuan" userId="15e5ab77f337d7fb" providerId="LiveId" clId="{E7907BBA-CCC0-4004-BC3A-C6187E307F2C}" dt="2019-09-03T10:49:09.059" v="2452"/>
          <ac:graphicFrameMkLst>
            <pc:docMk/>
            <pc:sldMk cId="2091484944" sldId="267"/>
            <ac:graphicFrameMk id="15" creationId="{CB29479A-58D9-4500-A01B-D829258BEA5E}"/>
          </ac:graphicFrameMkLst>
        </pc:graphicFrameChg>
        <pc:graphicFrameChg chg="add del">
          <ac:chgData name="Zhihao Yuan" userId="15e5ab77f337d7fb" providerId="LiveId" clId="{E7907BBA-CCC0-4004-BC3A-C6187E307F2C}" dt="2019-09-03T10:49:09.059" v="2452"/>
          <ac:graphicFrameMkLst>
            <pc:docMk/>
            <pc:sldMk cId="2091484944" sldId="267"/>
            <ac:graphicFrameMk id="16" creationId="{ED8201DA-86AA-4F81-9963-7770E432F5BE}"/>
          </ac:graphicFrameMkLst>
        </pc:graphicFrameChg>
        <pc:graphicFrameChg chg="add del">
          <ac:chgData name="Zhihao Yuan" userId="15e5ab77f337d7fb" providerId="LiveId" clId="{E7907BBA-CCC0-4004-BC3A-C6187E307F2C}" dt="2019-09-03T10:49:09.059" v="2452"/>
          <ac:graphicFrameMkLst>
            <pc:docMk/>
            <pc:sldMk cId="2091484944" sldId="267"/>
            <ac:graphicFrameMk id="17" creationId="{F4727EA2-3C52-4716-A876-F11CF3963819}"/>
          </ac:graphicFrameMkLst>
        </pc:graphicFrameChg>
        <pc:graphicFrameChg chg="add del">
          <ac:chgData name="Zhihao Yuan" userId="15e5ab77f337d7fb" providerId="LiveId" clId="{E7907BBA-CCC0-4004-BC3A-C6187E307F2C}" dt="2019-09-03T10:49:09.059" v="2452"/>
          <ac:graphicFrameMkLst>
            <pc:docMk/>
            <pc:sldMk cId="2091484944" sldId="267"/>
            <ac:graphicFrameMk id="18" creationId="{AD393E33-A204-44CA-9F71-BFCD392E5AF6}"/>
          </ac:graphicFrameMkLst>
        </pc:graphicFrameChg>
        <pc:graphicFrameChg chg="add del">
          <ac:chgData name="Zhihao Yuan" userId="15e5ab77f337d7fb" providerId="LiveId" clId="{E7907BBA-CCC0-4004-BC3A-C6187E307F2C}" dt="2019-09-03T10:49:09.059" v="2452"/>
          <ac:graphicFrameMkLst>
            <pc:docMk/>
            <pc:sldMk cId="2091484944" sldId="267"/>
            <ac:graphicFrameMk id="19" creationId="{F59DA324-03EB-4723-B201-AC966AF349E5}"/>
          </ac:graphicFrameMkLst>
        </pc:graphicFrameChg>
        <pc:graphicFrameChg chg="add del">
          <ac:chgData name="Zhihao Yuan" userId="15e5ab77f337d7fb" providerId="LiveId" clId="{E7907BBA-CCC0-4004-BC3A-C6187E307F2C}" dt="2019-09-03T10:49:09.059" v="2452"/>
          <ac:graphicFrameMkLst>
            <pc:docMk/>
            <pc:sldMk cId="2091484944" sldId="267"/>
            <ac:graphicFrameMk id="20" creationId="{50D81B3B-6E5E-46CC-A25F-B8E767A9CBFA}"/>
          </ac:graphicFrameMkLst>
        </pc:graphicFrameChg>
        <pc:graphicFrameChg chg="add del">
          <ac:chgData name="Zhihao Yuan" userId="15e5ab77f337d7fb" providerId="LiveId" clId="{E7907BBA-CCC0-4004-BC3A-C6187E307F2C}" dt="2019-09-03T10:49:09.059" v="2452"/>
          <ac:graphicFrameMkLst>
            <pc:docMk/>
            <pc:sldMk cId="2091484944" sldId="267"/>
            <ac:graphicFrameMk id="21" creationId="{EC768B18-33C5-452A-B482-2C7A91325E40}"/>
          </ac:graphicFrameMkLst>
        </pc:graphicFrameChg>
        <pc:graphicFrameChg chg="add del">
          <ac:chgData name="Zhihao Yuan" userId="15e5ab77f337d7fb" providerId="LiveId" clId="{E7907BBA-CCC0-4004-BC3A-C6187E307F2C}" dt="2019-09-03T10:49:09.059" v="2452"/>
          <ac:graphicFrameMkLst>
            <pc:docMk/>
            <pc:sldMk cId="2091484944" sldId="267"/>
            <ac:graphicFrameMk id="22" creationId="{B9E5B673-876E-4E2E-8BB6-F4D6FEE6AC4D}"/>
          </ac:graphicFrameMkLst>
        </pc:graphicFrameChg>
        <pc:graphicFrameChg chg="add del">
          <ac:chgData name="Zhihao Yuan" userId="15e5ab77f337d7fb" providerId="LiveId" clId="{E7907BBA-CCC0-4004-BC3A-C6187E307F2C}" dt="2019-09-03T10:49:09.059" v="2452"/>
          <ac:graphicFrameMkLst>
            <pc:docMk/>
            <pc:sldMk cId="2091484944" sldId="267"/>
            <ac:graphicFrameMk id="23" creationId="{AB60A5D3-82FE-46BB-A09E-3DA3B6F27CA4}"/>
          </ac:graphicFrameMkLst>
        </pc:graphicFrameChg>
        <pc:graphicFrameChg chg="add del">
          <ac:chgData name="Zhihao Yuan" userId="15e5ab77f337d7fb" providerId="LiveId" clId="{E7907BBA-CCC0-4004-BC3A-C6187E307F2C}" dt="2019-09-03T10:49:09.059" v="2452"/>
          <ac:graphicFrameMkLst>
            <pc:docMk/>
            <pc:sldMk cId="2091484944" sldId="267"/>
            <ac:graphicFrameMk id="24" creationId="{CBBF6917-8EB5-4589-B51E-D2818B5543E2}"/>
          </ac:graphicFrameMkLst>
        </pc:graphicFrameChg>
        <pc:graphicFrameChg chg="add del">
          <ac:chgData name="Zhihao Yuan" userId="15e5ab77f337d7fb" providerId="LiveId" clId="{E7907BBA-CCC0-4004-BC3A-C6187E307F2C}" dt="2019-09-03T10:49:09.059" v="2452"/>
          <ac:graphicFrameMkLst>
            <pc:docMk/>
            <pc:sldMk cId="2091484944" sldId="267"/>
            <ac:graphicFrameMk id="25" creationId="{1CF48BB3-F5D7-48EB-9855-D80C2288B633}"/>
          </ac:graphicFrameMkLst>
        </pc:graphicFrameChg>
        <pc:graphicFrameChg chg="add del">
          <ac:chgData name="Zhihao Yuan" userId="15e5ab77f337d7fb" providerId="LiveId" clId="{E7907BBA-CCC0-4004-BC3A-C6187E307F2C}" dt="2019-09-03T10:49:09.059" v="2452"/>
          <ac:graphicFrameMkLst>
            <pc:docMk/>
            <pc:sldMk cId="2091484944" sldId="267"/>
            <ac:graphicFrameMk id="26" creationId="{7818C411-E53A-4A88-94BF-BB97988A54B0}"/>
          </ac:graphicFrameMkLst>
        </pc:graphicFrameChg>
        <pc:graphicFrameChg chg="add del">
          <ac:chgData name="Zhihao Yuan" userId="15e5ab77f337d7fb" providerId="LiveId" clId="{E7907BBA-CCC0-4004-BC3A-C6187E307F2C}" dt="2019-09-03T10:49:09.059" v="2452"/>
          <ac:graphicFrameMkLst>
            <pc:docMk/>
            <pc:sldMk cId="2091484944" sldId="267"/>
            <ac:graphicFrameMk id="27" creationId="{D65CBC36-8396-4E8F-B2AE-856815B061CA}"/>
          </ac:graphicFrameMkLst>
        </pc:graphicFrameChg>
        <pc:graphicFrameChg chg="add del">
          <ac:chgData name="Zhihao Yuan" userId="15e5ab77f337d7fb" providerId="LiveId" clId="{E7907BBA-CCC0-4004-BC3A-C6187E307F2C}" dt="2019-09-03T10:49:09.059" v="2452"/>
          <ac:graphicFrameMkLst>
            <pc:docMk/>
            <pc:sldMk cId="2091484944" sldId="267"/>
            <ac:graphicFrameMk id="28" creationId="{82B0501C-2753-4ED1-BB71-32E72F3A4812}"/>
          </ac:graphicFrameMkLst>
        </pc:graphicFrameChg>
        <pc:graphicFrameChg chg="add del">
          <ac:chgData name="Zhihao Yuan" userId="15e5ab77f337d7fb" providerId="LiveId" clId="{E7907BBA-CCC0-4004-BC3A-C6187E307F2C}" dt="2019-09-03T10:49:09.059" v="2452"/>
          <ac:graphicFrameMkLst>
            <pc:docMk/>
            <pc:sldMk cId="2091484944" sldId="267"/>
            <ac:graphicFrameMk id="29" creationId="{9DD4C5FC-B04C-43C3-AA42-E7B2D08A9AF7}"/>
          </ac:graphicFrameMkLst>
        </pc:graphicFrameChg>
        <pc:graphicFrameChg chg="add del">
          <ac:chgData name="Zhihao Yuan" userId="15e5ab77f337d7fb" providerId="LiveId" clId="{E7907BBA-CCC0-4004-BC3A-C6187E307F2C}" dt="2019-09-03T10:49:09.059" v="2452"/>
          <ac:graphicFrameMkLst>
            <pc:docMk/>
            <pc:sldMk cId="2091484944" sldId="267"/>
            <ac:graphicFrameMk id="30" creationId="{D3805FAF-1E03-4737-820F-A80AB698E7A1}"/>
          </ac:graphicFrameMkLst>
        </pc:graphicFrameChg>
        <pc:graphicFrameChg chg="add del">
          <ac:chgData name="Zhihao Yuan" userId="15e5ab77f337d7fb" providerId="LiveId" clId="{E7907BBA-CCC0-4004-BC3A-C6187E307F2C}" dt="2019-09-03T10:49:09.059" v="2452"/>
          <ac:graphicFrameMkLst>
            <pc:docMk/>
            <pc:sldMk cId="2091484944" sldId="267"/>
            <ac:graphicFrameMk id="31" creationId="{8DBD9EFB-E5BF-45BB-8F1C-97D2989FB1BB}"/>
          </ac:graphicFrameMkLst>
        </pc:graphicFrameChg>
        <pc:graphicFrameChg chg="add del">
          <ac:chgData name="Zhihao Yuan" userId="15e5ab77f337d7fb" providerId="LiveId" clId="{E7907BBA-CCC0-4004-BC3A-C6187E307F2C}" dt="2019-09-03T10:49:09.059" v="2452"/>
          <ac:graphicFrameMkLst>
            <pc:docMk/>
            <pc:sldMk cId="2091484944" sldId="267"/>
            <ac:graphicFrameMk id="32" creationId="{EE15D3FF-606B-477E-81D7-EAC585B83C14}"/>
          </ac:graphicFrameMkLst>
        </pc:graphicFrameChg>
        <pc:graphicFrameChg chg="add del">
          <ac:chgData name="Zhihao Yuan" userId="15e5ab77f337d7fb" providerId="LiveId" clId="{E7907BBA-CCC0-4004-BC3A-C6187E307F2C}" dt="2019-09-03T10:49:09.059" v="2452"/>
          <ac:graphicFrameMkLst>
            <pc:docMk/>
            <pc:sldMk cId="2091484944" sldId="267"/>
            <ac:graphicFrameMk id="33" creationId="{E6EB2D92-C3FC-47B5-985C-27EC7253A6E3}"/>
          </ac:graphicFrameMkLst>
        </pc:graphicFrameChg>
        <pc:graphicFrameChg chg="add del">
          <ac:chgData name="Zhihao Yuan" userId="15e5ab77f337d7fb" providerId="LiveId" clId="{E7907BBA-CCC0-4004-BC3A-C6187E307F2C}" dt="2019-09-03T10:49:09.059" v="2452"/>
          <ac:graphicFrameMkLst>
            <pc:docMk/>
            <pc:sldMk cId="2091484944" sldId="267"/>
            <ac:graphicFrameMk id="34" creationId="{7AF5B4A5-B2F4-48AB-9A79-BE97EAA15FC4}"/>
          </ac:graphicFrameMkLst>
        </pc:graphicFrameChg>
        <pc:graphicFrameChg chg="add del">
          <ac:chgData name="Zhihao Yuan" userId="15e5ab77f337d7fb" providerId="LiveId" clId="{E7907BBA-CCC0-4004-BC3A-C6187E307F2C}" dt="2019-09-03T10:49:09.059" v="2452"/>
          <ac:graphicFrameMkLst>
            <pc:docMk/>
            <pc:sldMk cId="2091484944" sldId="267"/>
            <ac:graphicFrameMk id="35" creationId="{04ED1CCB-FB8E-4BDD-90F4-AD00B10CB148}"/>
          </ac:graphicFrameMkLst>
        </pc:graphicFrameChg>
        <pc:graphicFrameChg chg="add del">
          <ac:chgData name="Zhihao Yuan" userId="15e5ab77f337d7fb" providerId="LiveId" clId="{E7907BBA-CCC0-4004-BC3A-C6187E307F2C}" dt="2019-09-03T10:49:09.059" v="2452"/>
          <ac:graphicFrameMkLst>
            <pc:docMk/>
            <pc:sldMk cId="2091484944" sldId="267"/>
            <ac:graphicFrameMk id="36" creationId="{4330BDF5-6FAD-454B-BAAF-BC71CD2A8DD8}"/>
          </ac:graphicFrameMkLst>
        </pc:graphicFrameChg>
        <pc:graphicFrameChg chg="add del">
          <ac:chgData name="Zhihao Yuan" userId="15e5ab77f337d7fb" providerId="LiveId" clId="{E7907BBA-CCC0-4004-BC3A-C6187E307F2C}" dt="2019-09-03T10:49:09.059" v="2452"/>
          <ac:graphicFrameMkLst>
            <pc:docMk/>
            <pc:sldMk cId="2091484944" sldId="267"/>
            <ac:graphicFrameMk id="37" creationId="{D017EAEF-6C05-4B80-8E00-187F373F87A2}"/>
          </ac:graphicFrameMkLst>
        </pc:graphicFrameChg>
        <pc:graphicFrameChg chg="add del">
          <ac:chgData name="Zhihao Yuan" userId="15e5ab77f337d7fb" providerId="LiveId" clId="{E7907BBA-CCC0-4004-BC3A-C6187E307F2C}" dt="2019-09-03T10:49:09.059" v="2452"/>
          <ac:graphicFrameMkLst>
            <pc:docMk/>
            <pc:sldMk cId="2091484944" sldId="267"/>
            <ac:graphicFrameMk id="38" creationId="{DE812EED-1A0E-4A18-9789-763586A0A4B3}"/>
          </ac:graphicFrameMkLst>
        </pc:graphicFrameChg>
        <pc:graphicFrameChg chg="add del">
          <ac:chgData name="Zhihao Yuan" userId="15e5ab77f337d7fb" providerId="LiveId" clId="{E7907BBA-CCC0-4004-BC3A-C6187E307F2C}" dt="2019-09-03T10:49:09.059" v="2452"/>
          <ac:graphicFrameMkLst>
            <pc:docMk/>
            <pc:sldMk cId="2091484944" sldId="267"/>
            <ac:graphicFrameMk id="39" creationId="{033BAE63-5D9D-4E48-8594-71CC793EE1A0}"/>
          </ac:graphicFrameMkLst>
        </pc:graphicFrameChg>
        <pc:graphicFrameChg chg="add del">
          <ac:chgData name="Zhihao Yuan" userId="15e5ab77f337d7fb" providerId="LiveId" clId="{E7907BBA-CCC0-4004-BC3A-C6187E307F2C}" dt="2019-09-03T10:49:09.059" v="2452"/>
          <ac:graphicFrameMkLst>
            <pc:docMk/>
            <pc:sldMk cId="2091484944" sldId="267"/>
            <ac:graphicFrameMk id="40" creationId="{5906B5CD-D7C7-4B18-A512-22648BF10E28}"/>
          </ac:graphicFrameMkLst>
        </pc:graphicFrameChg>
        <pc:graphicFrameChg chg="add del">
          <ac:chgData name="Zhihao Yuan" userId="15e5ab77f337d7fb" providerId="LiveId" clId="{E7907BBA-CCC0-4004-BC3A-C6187E307F2C}" dt="2019-09-03T10:49:09.059" v="2452"/>
          <ac:graphicFrameMkLst>
            <pc:docMk/>
            <pc:sldMk cId="2091484944" sldId="267"/>
            <ac:graphicFrameMk id="41" creationId="{1102672A-FAE2-4B69-8924-0DA56BD85928}"/>
          </ac:graphicFrameMkLst>
        </pc:graphicFrameChg>
        <pc:graphicFrameChg chg="add del">
          <ac:chgData name="Zhihao Yuan" userId="15e5ab77f337d7fb" providerId="LiveId" clId="{E7907BBA-CCC0-4004-BC3A-C6187E307F2C}" dt="2019-09-03T10:49:09.059" v="2452"/>
          <ac:graphicFrameMkLst>
            <pc:docMk/>
            <pc:sldMk cId="2091484944" sldId="267"/>
            <ac:graphicFrameMk id="42" creationId="{06D634C7-E32B-47EE-869F-61E9A33DDC92}"/>
          </ac:graphicFrameMkLst>
        </pc:graphicFrameChg>
        <pc:graphicFrameChg chg="add del">
          <ac:chgData name="Zhihao Yuan" userId="15e5ab77f337d7fb" providerId="LiveId" clId="{E7907BBA-CCC0-4004-BC3A-C6187E307F2C}" dt="2019-09-03T10:49:09.059" v="2452"/>
          <ac:graphicFrameMkLst>
            <pc:docMk/>
            <pc:sldMk cId="2091484944" sldId="267"/>
            <ac:graphicFrameMk id="43" creationId="{30765FCF-2B7B-4254-9A50-96E1ED4D5123}"/>
          </ac:graphicFrameMkLst>
        </pc:graphicFrameChg>
        <pc:graphicFrameChg chg="add del">
          <ac:chgData name="Zhihao Yuan" userId="15e5ab77f337d7fb" providerId="LiveId" clId="{E7907BBA-CCC0-4004-BC3A-C6187E307F2C}" dt="2019-09-03T10:49:09.059" v="2452"/>
          <ac:graphicFrameMkLst>
            <pc:docMk/>
            <pc:sldMk cId="2091484944" sldId="267"/>
            <ac:graphicFrameMk id="44" creationId="{4AB52238-C9A9-49D4-BEBE-C4115036F05B}"/>
          </ac:graphicFrameMkLst>
        </pc:graphicFrameChg>
        <pc:graphicFrameChg chg="add del">
          <ac:chgData name="Zhihao Yuan" userId="15e5ab77f337d7fb" providerId="LiveId" clId="{E7907BBA-CCC0-4004-BC3A-C6187E307F2C}" dt="2019-09-03T10:49:09.059" v="2452"/>
          <ac:graphicFrameMkLst>
            <pc:docMk/>
            <pc:sldMk cId="2091484944" sldId="267"/>
            <ac:graphicFrameMk id="45" creationId="{DBEB785C-FC93-45D7-A61E-60E4824461B3}"/>
          </ac:graphicFrameMkLst>
        </pc:graphicFrameChg>
        <pc:graphicFrameChg chg="add del">
          <ac:chgData name="Zhihao Yuan" userId="15e5ab77f337d7fb" providerId="LiveId" clId="{E7907BBA-CCC0-4004-BC3A-C6187E307F2C}" dt="2019-09-03T10:49:09.059" v="2452"/>
          <ac:graphicFrameMkLst>
            <pc:docMk/>
            <pc:sldMk cId="2091484944" sldId="267"/>
            <ac:graphicFrameMk id="46" creationId="{52FB936E-2052-408F-96D3-A0D0BC9B1FE8}"/>
          </ac:graphicFrameMkLst>
        </pc:graphicFrameChg>
        <pc:graphicFrameChg chg="add del">
          <ac:chgData name="Zhihao Yuan" userId="15e5ab77f337d7fb" providerId="LiveId" clId="{E7907BBA-CCC0-4004-BC3A-C6187E307F2C}" dt="2019-09-03T10:49:09.059" v="2452"/>
          <ac:graphicFrameMkLst>
            <pc:docMk/>
            <pc:sldMk cId="2091484944" sldId="267"/>
            <ac:graphicFrameMk id="47" creationId="{3973920F-F6E3-4CA1-907B-31F30E34ACE6}"/>
          </ac:graphicFrameMkLst>
        </pc:graphicFrameChg>
        <pc:graphicFrameChg chg="add del">
          <ac:chgData name="Zhihao Yuan" userId="15e5ab77f337d7fb" providerId="LiveId" clId="{E7907BBA-CCC0-4004-BC3A-C6187E307F2C}" dt="2019-09-03T10:49:09.059" v="2452"/>
          <ac:graphicFrameMkLst>
            <pc:docMk/>
            <pc:sldMk cId="2091484944" sldId="267"/>
            <ac:graphicFrameMk id="48" creationId="{B78B4C9D-EE6D-4871-A29A-AFEB1970FD9A}"/>
          </ac:graphicFrameMkLst>
        </pc:graphicFrameChg>
        <pc:graphicFrameChg chg="add del">
          <ac:chgData name="Zhihao Yuan" userId="15e5ab77f337d7fb" providerId="LiveId" clId="{E7907BBA-CCC0-4004-BC3A-C6187E307F2C}" dt="2019-09-03T10:49:09.059" v="2452"/>
          <ac:graphicFrameMkLst>
            <pc:docMk/>
            <pc:sldMk cId="2091484944" sldId="267"/>
            <ac:graphicFrameMk id="49" creationId="{6C01A6D5-65E3-4346-89E0-6C88EB7E6194}"/>
          </ac:graphicFrameMkLst>
        </pc:graphicFrameChg>
        <pc:graphicFrameChg chg="add del">
          <ac:chgData name="Zhihao Yuan" userId="15e5ab77f337d7fb" providerId="LiveId" clId="{E7907BBA-CCC0-4004-BC3A-C6187E307F2C}" dt="2019-09-03T10:49:09.059" v="2452"/>
          <ac:graphicFrameMkLst>
            <pc:docMk/>
            <pc:sldMk cId="2091484944" sldId="267"/>
            <ac:graphicFrameMk id="50" creationId="{C17B34CE-4E59-43BD-A424-D513EF683636}"/>
          </ac:graphicFrameMkLst>
        </pc:graphicFrameChg>
        <pc:graphicFrameChg chg="add del">
          <ac:chgData name="Zhihao Yuan" userId="15e5ab77f337d7fb" providerId="LiveId" clId="{E7907BBA-CCC0-4004-BC3A-C6187E307F2C}" dt="2019-09-03T10:49:09.059" v="2452"/>
          <ac:graphicFrameMkLst>
            <pc:docMk/>
            <pc:sldMk cId="2091484944" sldId="267"/>
            <ac:graphicFrameMk id="51" creationId="{497AACE9-6597-463C-B040-5DA75897343F}"/>
          </ac:graphicFrameMkLst>
        </pc:graphicFrameChg>
        <pc:graphicFrameChg chg="add del">
          <ac:chgData name="Zhihao Yuan" userId="15e5ab77f337d7fb" providerId="LiveId" clId="{E7907BBA-CCC0-4004-BC3A-C6187E307F2C}" dt="2019-09-03T10:49:09.059" v="2452"/>
          <ac:graphicFrameMkLst>
            <pc:docMk/>
            <pc:sldMk cId="2091484944" sldId="267"/>
            <ac:graphicFrameMk id="52" creationId="{2678DDC4-D81C-49D0-87B1-D689AE822448}"/>
          </ac:graphicFrameMkLst>
        </pc:graphicFrameChg>
      </pc:sldChg>
      <pc:sldChg chg="addSp delSp modSp add ord modTransition modAnim modNotesTx">
        <pc:chgData name="Zhihao Yuan" userId="15e5ab77f337d7fb" providerId="LiveId" clId="{E7907BBA-CCC0-4004-BC3A-C6187E307F2C}" dt="2019-09-19T16:29:46.865" v="21889"/>
        <pc:sldMkLst>
          <pc:docMk/>
          <pc:sldMk cId="573082389" sldId="268"/>
        </pc:sldMkLst>
        <pc:spChg chg="del">
          <ac:chgData name="Zhihao Yuan" userId="15e5ab77f337d7fb" providerId="LiveId" clId="{E7907BBA-CCC0-4004-BC3A-C6187E307F2C}" dt="2019-09-03T10:52:27.660" v="2497"/>
          <ac:spMkLst>
            <pc:docMk/>
            <pc:sldMk cId="573082389" sldId="268"/>
            <ac:spMk id="2" creationId="{44C6478C-F023-46B4-AEAA-E1D927BFD0BA}"/>
          </ac:spMkLst>
        </pc:spChg>
        <pc:spChg chg="del">
          <ac:chgData name="Zhihao Yuan" userId="15e5ab77f337d7fb" providerId="LiveId" clId="{E7907BBA-CCC0-4004-BC3A-C6187E307F2C}" dt="2019-09-03T10:52:27.660" v="2497"/>
          <ac:spMkLst>
            <pc:docMk/>
            <pc:sldMk cId="573082389" sldId="268"/>
            <ac:spMk id="3" creationId="{AA314B7F-8EFB-4069-9441-C0C18CCBD26E}"/>
          </ac:spMkLst>
        </pc:spChg>
        <pc:spChg chg="del">
          <ac:chgData name="Zhihao Yuan" userId="15e5ab77f337d7fb" providerId="LiveId" clId="{E7907BBA-CCC0-4004-BC3A-C6187E307F2C}" dt="2019-09-03T10:52:27.660" v="2497"/>
          <ac:spMkLst>
            <pc:docMk/>
            <pc:sldMk cId="573082389" sldId="268"/>
            <ac:spMk id="4" creationId="{D0AF4DAC-9641-4509-BC31-AAA9259094E5}"/>
          </ac:spMkLst>
        </pc:spChg>
        <pc:spChg chg="add mod">
          <ac:chgData name="Zhihao Yuan" userId="15e5ab77f337d7fb" providerId="LiveId" clId="{E7907BBA-CCC0-4004-BC3A-C6187E307F2C}" dt="2019-09-14T05:16:59.560" v="15915" actId="20577"/>
          <ac:spMkLst>
            <pc:docMk/>
            <pc:sldMk cId="573082389" sldId="268"/>
            <ac:spMk id="6" creationId="{CA9B9C72-0333-42FC-A3F6-C6998A52729C}"/>
          </ac:spMkLst>
        </pc:spChg>
        <pc:spChg chg="add mod">
          <ac:chgData name="Zhihao Yuan" userId="15e5ab77f337d7fb" providerId="LiveId" clId="{E7907BBA-CCC0-4004-BC3A-C6187E307F2C}" dt="2019-09-19T16:29:46.865" v="21889"/>
          <ac:spMkLst>
            <pc:docMk/>
            <pc:sldMk cId="573082389" sldId="268"/>
            <ac:spMk id="7" creationId="{268FB449-BEE7-4601-B0A6-FDDA5A6A1A2C}"/>
          </ac:spMkLst>
        </pc:spChg>
        <pc:spChg chg="add">
          <ac:chgData name="Zhihao Yuan" userId="15e5ab77f337d7fb" providerId="LiveId" clId="{E7907BBA-CCC0-4004-BC3A-C6187E307F2C}" dt="2019-09-18T08:46:12.911" v="19119"/>
          <ac:spMkLst>
            <pc:docMk/>
            <pc:sldMk cId="573082389" sldId="268"/>
            <ac:spMk id="8" creationId="{4957B22B-ED04-40EE-A95F-3F549C21295B}"/>
          </ac:spMkLst>
        </pc:spChg>
      </pc:sldChg>
      <pc:sldChg chg="modSp add modTransition">
        <pc:chgData name="Zhihao Yuan" userId="15e5ab77f337d7fb" providerId="LiveId" clId="{E7907BBA-CCC0-4004-BC3A-C6187E307F2C}" dt="2019-09-14T06:33:31.530" v="16709"/>
        <pc:sldMkLst>
          <pc:docMk/>
          <pc:sldMk cId="277458369" sldId="269"/>
        </pc:sldMkLst>
        <pc:spChg chg="mod">
          <ac:chgData name="Zhihao Yuan" userId="15e5ab77f337d7fb" providerId="LiveId" clId="{E7907BBA-CCC0-4004-BC3A-C6187E307F2C}" dt="2019-09-04T06:39:05.571" v="2856" actId="20577"/>
          <ac:spMkLst>
            <pc:docMk/>
            <pc:sldMk cId="277458369" sldId="269"/>
            <ac:spMk id="2" creationId="{06F96730-0C7F-4FBD-883F-4043D4EDB63D}"/>
          </ac:spMkLst>
        </pc:spChg>
        <pc:spChg chg="mod">
          <ac:chgData name="Zhihao Yuan" userId="15e5ab77f337d7fb" providerId="LiveId" clId="{E7907BBA-CCC0-4004-BC3A-C6187E307F2C}" dt="2019-09-04T06:46:34.242" v="2949" actId="20577"/>
          <ac:spMkLst>
            <pc:docMk/>
            <pc:sldMk cId="277458369" sldId="269"/>
            <ac:spMk id="3" creationId="{0AFEC2CF-77E5-44E9-A7E0-2C582FF953B8}"/>
          </ac:spMkLst>
        </pc:spChg>
      </pc:sldChg>
      <pc:sldChg chg="addSp delSp modSp add modTransition">
        <pc:chgData name="Zhihao Yuan" userId="15e5ab77f337d7fb" providerId="LiveId" clId="{E7907BBA-CCC0-4004-BC3A-C6187E307F2C}" dt="2019-09-18T08:59:23.407" v="19150" actId="20577"/>
        <pc:sldMkLst>
          <pc:docMk/>
          <pc:sldMk cId="709209394" sldId="270"/>
        </pc:sldMkLst>
        <pc:spChg chg="mod">
          <ac:chgData name="Zhihao Yuan" userId="15e5ab77f337d7fb" providerId="LiveId" clId="{E7907BBA-CCC0-4004-BC3A-C6187E307F2C}" dt="2019-09-04T06:46:59.722" v="2974" actId="20577"/>
          <ac:spMkLst>
            <pc:docMk/>
            <pc:sldMk cId="709209394" sldId="270"/>
            <ac:spMk id="2" creationId="{4760B155-CF62-414B-BCE6-D70853E87503}"/>
          </ac:spMkLst>
        </pc:spChg>
        <pc:spChg chg="mod">
          <ac:chgData name="Zhihao Yuan" userId="15e5ab77f337d7fb" providerId="LiveId" clId="{E7907BBA-CCC0-4004-BC3A-C6187E307F2C}" dt="2019-09-18T08:59:23.407" v="19150" actId="20577"/>
          <ac:spMkLst>
            <pc:docMk/>
            <pc:sldMk cId="709209394" sldId="270"/>
            <ac:spMk id="3" creationId="{B0E96306-2709-44B9-BD61-DF75E49F52F2}"/>
          </ac:spMkLst>
        </pc:spChg>
        <pc:spChg chg="add del">
          <ac:chgData name="Zhihao Yuan" userId="15e5ab77f337d7fb" providerId="LiveId" clId="{E7907BBA-CCC0-4004-BC3A-C6187E307F2C}" dt="2019-09-04T06:45:08.819" v="2869"/>
          <ac:spMkLst>
            <pc:docMk/>
            <pc:sldMk cId="709209394" sldId="270"/>
            <ac:spMk id="6" creationId="{A9F7A143-3A89-4B72-8E58-E52D61C1DE6B}"/>
          </ac:spMkLst>
        </pc:spChg>
        <pc:graphicFrameChg chg="add del">
          <ac:chgData name="Zhihao Yuan" userId="15e5ab77f337d7fb" providerId="LiveId" clId="{E7907BBA-CCC0-4004-BC3A-C6187E307F2C}" dt="2019-09-04T06:45:08.819" v="2869"/>
          <ac:graphicFrameMkLst>
            <pc:docMk/>
            <pc:sldMk cId="709209394" sldId="270"/>
            <ac:graphicFrameMk id="5" creationId="{E3F4E7C1-47B4-462B-8FB2-AAB463177CDB}"/>
          </ac:graphicFrameMkLst>
        </pc:graphicFrameChg>
      </pc:sldChg>
      <pc:sldChg chg="modSp add modTransition">
        <pc:chgData name="Zhihao Yuan" userId="15e5ab77f337d7fb" providerId="LiveId" clId="{E7907BBA-CCC0-4004-BC3A-C6187E307F2C}" dt="2019-09-19T05:54:54.793" v="21512" actId="20577"/>
        <pc:sldMkLst>
          <pc:docMk/>
          <pc:sldMk cId="2750816764" sldId="271"/>
        </pc:sldMkLst>
        <pc:spChg chg="mod">
          <ac:chgData name="Zhihao Yuan" userId="15e5ab77f337d7fb" providerId="LiveId" clId="{E7907BBA-CCC0-4004-BC3A-C6187E307F2C}" dt="2019-09-19T05:54:54.793" v="21512" actId="20577"/>
          <ac:spMkLst>
            <pc:docMk/>
            <pc:sldMk cId="2750816764" sldId="271"/>
            <ac:spMk id="2" creationId="{B6F081A0-AD86-476D-8F6B-6B5990C8512C}"/>
          </ac:spMkLst>
        </pc:spChg>
        <pc:spChg chg="mod">
          <ac:chgData name="Zhihao Yuan" userId="15e5ab77f337d7fb" providerId="LiveId" clId="{E7907BBA-CCC0-4004-BC3A-C6187E307F2C}" dt="2019-09-18T08:59:34.890" v="19151" actId="368"/>
          <ac:spMkLst>
            <pc:docMk/>
            <pc:sldMk cId="2750816764" sldId="271"/>
            <ac:spMk id="3" creationId="{BE66F04A-5D3F-4E30-85BB-9ADC61100623}"/>
          </ac:spMkLst>
        </pc:spChg>
      </pc:sldChg>
      <pc:sldChg chg="addSp delSp modSp add modTransition modNotesTx">
        <pc:chgData name="Zhihao Yuan" userId="15e5ab77f337d7fb" providerId="LiveId" clId="{E7907BBA-CCC0-4004-BC3A-C6187E307F2C}" dt="2019-09-18T09:18:22.119" v="19212" actId="20577"/>
        <pc:sldMkLst>
          <pc:docMk/>
          <pc:sldMk cId="2352863485" sldId="272"/>
        </pc:sldMkLst>
        <pc:spChg chg="mod">
          <ac:chgData name="Zhihao Yuan" userId="15e5ab77f337d7fb" providerId="LiveId" clId="{E7907BBA-CCC0-4004-BC3A-C6187E307F2C}" dt="2019-09-04T07:05:21.479" v="3231" actId="20577"/>
          <ac:spMkLst>
            <pc:docMk/>
            <pc:sldMk cId="2352863485" sldId="272"/>
            <ac:spMk id="2" creationId="{0E31DA53-C7AA-455B-8539-79FA76051EC9}"/>
          </ac:spMkLst>
        </pc:spChg>
        <pc:spChg chg="mod">
          <ac:chgData name="Zhihao Yuan" userId="15e5ab77f337d7fb" providerId="LiveId" clId="{E7907BBA-CCC0-4004-BC3A-C6187E307F2C}" dt="2019-09-17T08:24:01.139" v="19084" actId="113"/>
          <ac:spMkLst>
            <pc:docMk/>
            <pc:sldMk cId="2352863485" sldId="272"/>
            <ac:spMk id="3" creationId="{BE5C1C7B-6087-4DF8-AE25-807DCC573396}"/>
          </ac:spMkLst>
        </pc:spChg>
        <pc:spChg chg="add del">
          <ac:chgData name="Zhihao Yuan" userId="15e5ab77f337d7fb" providerId="LiveId" clId="{E7907BBA-CCC0-4004-BC3A-C6187E307F2C}" dt="2019-09-04T06:58:38.592" v="3069"/>
          <ac:spMkLst>
            <pc:docMk/>
            <pc:sldMk cId="2352863485" sldId="272"/>
            <ac:spMk id="12" creationId="{B9CF43C0-991F-40E0-AC1C-3E47DA77187D}"/>
          </ac:spMkLst>
        </pc:spChg>
        <pc:graphicFrameChg chg="add del">
          <ac:chgData name="Zhihao Yuan" userId="15e5ab77f337d7fb" providerId="LiveId" clId="{E7907BBA-CCC0-4004-BC3A-C6187E307F2C}" dt="2019-09-04T06:58:38.592" v="3069"/>
          <ac:graphicFrameMkLst>
            <pc:docMk/>
            <pc:sldMk cId="2352863485" sldId="272"/>
            <ac:graphicFrameMk id="5" creationId="{9A26A364-E92B-4DD2-A65E-93A4847E8EE7}"/>
          </ac:graphicFrameMkLst>
        </pc:graphicFrameChg>
        <pc:graphicFrameChg chg="add del">
          <ac:chgData name="Zhihao Yuan" userId="15e5ab77f337d7fb" providerId="LiveId" clId="{E7907BBA-CCC0-4004-BC3A-C6187E307F2C}" dt="2019-09-04T06:58:38.592" v="3069"/>
          <ac:graphicFrameMkLst>
            <pc:docMk/>
            <pc:sldMk cId="2352863485" sldId="272"/>
            <ac:graphicFrameMk id="6" creationId="{ABF0CD50-4C72-493B-AC7A-CDB815179E12}"/>
          </ac:graphicFrameMkLst>
        </pc:graphicFrameChg>
        <pc:graphicFrameChg chg="add del">
          <ac:chgData name="Zhihao Yuan" userId="15e5ab77f337d7fb" providerId="LiveId" clId="{E7907BBA-CCC0-4004-BC3A-C6187E307F2C}" dt="2019-09-04T06:58:38.592" v="3069"/>
          <ac:graphicFrameMkLst>
            <pc:docMk/>
            <pc:sldMk cId="2352863485" sldId="272"/>
            <ac:graphicFrameMk id="7" creationId="{364D43BB-D7EF-47C6-8C50-83175B419B62}"/>
          </ac:graphicFrameMkLst>
        </pc:graphicFrameChg>
        <pc:graphicFrameChg chg="add del">
          <ac:chgData name="Zhihao Yuan" userId="15e5ab77f337d7fb" providerId="LiveId" clId="{E7907BBA-CCC0-4004-BC3A-C6187E307F2C}" dt="2019-09-04T06:58:38.592" v="3069"/>
          <ac:graphicFrameMkLst>
            <pc:docMk/>
            <pc:sldMk cId="2352863485" sldId="272"/>
            <ac:graphicFrameMk id="8" creationId="{3CAE493C-1ABD-4963-B4CF-69C91C1A0E5E}"/>
          </ac:graphicFrameMkLst>
        </pc:graphicFrameChg>
        <pc:graphicFrameChg chg="add del">
          <ac:chgData name="Zhihao Yuan" userId="15e5ab77f337d7fb" providerId="LiveId" clId="{E7907BBA-CCC0-4004-BC3A-C6187E307F2C}" dt="2019-09-04T06:58:38.592" v="3069"/>
          <ac:graphicFrameMkLst>
            <pc:docMk/>
            <pc:sldMk cId="2352863485" sldId="272"/>
            <ac:graphicFrameMk id="9" creationId="{AC019696-2204-43DC-B230-20267A991E57}"/>
          </ac:graphicFrameMkLst>
        </pc:graphicFrameChg>
        <pc:graphicFrameChg chg="add del">
          <ac:chgData name="Zhihao Yuan" userId="15e5ab77f337d7fb" providerId="LiveId" clId="{E7907BBA-CCC0-4004-BC3A-C6187E307F2C}" dt="2019-09-04T06:58:38.592" v="3069"/>
          <ac:graphicFrameMkLst>
            <pc:docMk/>
            <pc:sldMk cId="2352863485" sldId="272"/>
            <ac:graphicFrameMk id="10" creationId="{8913AE4F-DDA9-45CF-85C2-F799C5698689}"/>
          </ac:graphicFrameMkLst>
        </pc:graphicFrameChg>
        <pc:graphicFrameChg chg="add del">
          <ac:chgData name="Zhihao Yuan" userId="15e5ab77f337d7fb" providerId="LiveId" clId="{E7907BBA-CCC0-4004-BC3A-C6187E307F2C}" dt="2019-09-04T06:58:38.592" v="3069"/>
          <ac:graphicFrameMkLst>
            <pc:docMk/>
            <pc:sldMk cId="2352863485" sldId="272"/>
            <ac:graphicFrameMk id="11" creationId="{03D7825C-48B6-4DF8-9B6E-56C534672F48}"/>
          </ac:graphicFrameMkLst>
        </pc:graphicFrameChg>
      </pc:sldChg>
      <pc:sldChg chg="modSp add modTransition modAnim">
        <pc:chgData name="Zhihao Yuan" userId="15e5ab77f337d7fb" providerId="LiveId" clId="{E7907BBA-CCC0-4004-BC3A-C6187E307F2C}" dt="2019-09-14T06:33:31.530" v="16709"/>
        <pc:sldMkLst>
          <pc:docMk/>
          <pc:sldMk cId="2685070949" sldId="273"/>
        </pc:sldMkLst>
        <pc:spChg chg="mod">
          <ac:chgData name="Zhihao Yuan" userId="15e5ab77f337d7fb" providerId="LiveId" clId="{E7907BBA-CCC0-4004-BC3A-C6187E307F2C}" dt="2019-09-04T07:21:13.472" v="3578" actId="2711"/>
          <ac:spMkLst>
            <pc:docMk/>
            <pc:sldMk cId="2685070949" sldId="273"/>
            <ac:spMk id="2" creationId="{1AD9B0EE-A002-4A25-80E7-B9BB0576CF1F}"/>
          </ac:spMkLst>
        </pc:spChg>
        <pc:spChg chg="mod">
          <ac:chgData name="Zhihao Yuan" userId="15e5ab77f337d7fb" providerId="LiveId" clId="{E7907BBA-CCC0-4004-BC3A-C6187E307F2C}" dt="2019-09-04T07:08:15.190" v="3331" actId="20577"/>
          <ac:spMkLst>
            <pc:docMk/>
            <pc:sldMk cId="2685070949" sldId="273"/>
            <ac:spMk id="3" creationId="{473C86B1-90AC-4C48-ACEC-697B10E6DE74}"/>
          </ac:spMkLst>
        </pc:spChg>
      </pc:sldChg>
      <pc:sldChg chg="addSp delSp modSp add modTransition">
        <pc:chgData name="Zhihao Yuan" userId="15e5ab77f337d7fb" providerId="LiveId" clId="{E7907BBA-CCC0-4004-BC3A-C6187E307F2C}" dt="2019-09-19T16:26:45.031" v="21868" actId="20577"/>
        <pc:sldMkLst>
          <pc:docMk/>
          <pc:sldMk cId="1052518361" sldId="274"/>
        </pc:sldMkLst>
        <pc:spChg chg="mod">
          <ac:chgData name="Zhihao Yuan" userId="15e5ab77f337d7fb" providerId="LiveId" clId="{E7907BBA-CCC0-4004-BC3A-C6187E307F2C}" dt="2019-09-19T16:26:45.031" v="21868" actId="20577"/>
          <ac:spMkLst>
            <pc:docMk/>
            <pc:sldMk cId="1052518361" sldId="274"/>
            <ac:spMk id="2" creationId="{0E31DA53-C7AA-455B-8539-79FA76051EC9}"/>
          </ac:spMkLst>
        </pc:spChg>
        <pc:spChg chg="mod">
          <ac:chgData name="Zhihao Yuan" userId="15e5ab77f337d7fb" providerId="LiveId" clId="{E7907BBA-CCC0-4004-BC3A-C6187E307F2C}" dt="2019-09-18T08:58:17.946" v="19127" actId="108"/>
          <ac:spMkLst>
            <pc:docMk/>
            <pc:sldMk cId="1052518361" sldId="274"/>
            <ac:spMk id="3" creationId="{BE5C1C7B-6087-4DF8-AE25-807DCC573396}"/>
          </ac:spMkLst>
        </pc:spChg>
        <pc:spChg chg="add del">
          <ac:chgData name="Zhihao Yuan" userId="15e5ab77f337d7fb" providerId="LiveId" clId="{E7907BBA-CCC0-4004-BC3A-C6187E307F2C}" dt="2019-09-18T09:15:32.704" v="19161"/>
          <ac:spMkLst>
            <pc:docMk/>
            <pc:sldMk cId="1052518361" sldId="274"/>
            <ac:spMk id="6" creationId="{D1DC36F8-132B-45DD-84A4-E7D44C236665}"/>
          </ac:spMkLst>
        </pc:spChg>
      </pc:sldChg>
      <pc:sldChg chg="add del">
        <pc:chgData name="Zhihao Yuan" userId="15e5ab77f337d7fb" providerId="LiveId" clId="{E7907BBA-CCC0-4004-BC3A-C6187E307F2C}" dt="2019-09-04T07:20:17.128" v="3522" actId="2696"/>
        <pc:sldMkLst>
          <pc:docMk/>
          <pc:sldMk cId="1225404493" sldId="275"/>
        </pc:sldMkLst>
      </pc:sldChg>
      <pc:sldChg chg="addSp delSp modSp add mod modTransition setBg delDesignElem">
        <pc:chgData name="Zhihao Yuan" userId="15e5ab77f337d7fb" providerId="LiveId" clId="{E7907BBA-CCC0-4004-BC3A-C6187E307F2C}" dt="2019-09-17T07:48:12.361" v="19039"/>
        <pc:sldMkLst>
          <pc:docMk/>
          <pc:sldMk cId="4082134966" sldId="275"/>
        </pc:sldMkLst>
        <pc:spChg chg="mod">
          <ac:chgData name="Zhihao Yuan" userId="15e5ab77f337d7fb" providerId="LiveId" clId="{E7907BBA-CCC0-4004-BC3A-C6187E307F2C}" dt="2019-09-15T05:47:51.105" v="17227" actId="20577"/>
          <ac:spMkLst>
            <pc:docMk/>
            <pc:sldMk cId="4082134966" sldId="275"/>
            <ac:spMk id="2" creationId="{DACB3DA1-3DD3-4C95-B779-77D9D5A0D8E0}"/>
          </ac:spMkLst>
        </pc:spChg>
        <pc:spChg chg="del">
          <ac:chgData name="Zhihao Yuan" userId="15e5ab77f337d7fb" providerId="LiveId" clId="{E7907BBA-CCC0-4004-BC3A-C6187E307F2C}" dt="2019-09-04T07:22:18.849" v="3585"/>
          <ac:spMkLst>
            <pc:docMk/>
            <pc:sldMk cId="4082134966" sldId="275"/>
            <ac:spMk id="3" creationId="{DAF483D1-A4C1-4B77-8648-5E9B60F61797}"/>
          </ac:spMkLst>
        </pc:spChg>
        <pc:spChg chg="mod">
          <ac:chgData name="Zhihao Yuan" userId="15e5ab77f337d7fb" providerId="LiveId" clId="{E7907BBA-CCC0-4004-BC3A-C6187E307F2C}" dt="2019-09-04T07:22:49.581" v="3590" actId="26606"/>
          <ac:spMkLst>
            <pc:docMk/>
            <pc:sldMk cId="4082134966" sldId="275"/>
            <ac:spMk id="4" creationId="{631B6952-7781-4A23-A315-BD727EEF702D}"/>
          </ac:spMkLst>
        </pc:spChg>
        <pc:spChg chg="add del mod">
          <ac:chgData name="Zhihao Yuan" userId="15e5ab77f337d7fb" providerId="LiveId" clId="{E7907BBA-CCC0-4004-BC3A-C6187E307F2C}" dt="2019-09-04T07:22:49.581" v="3590" actId="26606"/>
          <ac:spMkLst>
            <pc:docMk/>
            <pc:sldMk cId="4082134966" sldId="275"/>
            <ac:spMk id="5" creationId="{9E6552E4-C53D-40A9-9CFA-9D40C5F7EB3A}"/>
          </ac:spMkLst>
        </pc:spChg>
        <pc:spChg chg="add del mod">
          <ac:chgData name="Zhihao Yuan" userId="15e5ab77f337d7fb" providerId="LiveId" clId="{E7907BBA-CCC0-4004-BC3A-C6187E307F2C}" dt="2019-09-04T07:22:49.581" v="3590" actId="26606"/>
          <ac:spMkLst>
            <pc:docMk/>
            <pc:sldMk cId="4082134966" sldId="275"/>
            <ac:spMk id="6" creationId="{938A41A3-8558-458F-88AB-A36D598A88B0}"/>
          </ac:spMkLst>
        </pc:spChg>
        <pc:spChg chg="add del">
          <ac:chgData name="Zhihao Yuan" userId="15e5ab77f337d7fb" providerId="LiveId" clId="{E7907BBA-CCC0-4004-BC3A-C6187E307F2C}" dt="2019-09-04T07:22:48.631" v="3587" actId="26606"/>
          <ac:spMkLst>
            <pc:docMk/>
            <pc:sldMk cId="4082134966" sldId="275"/>
            <ac:spMk id="13" creationId="{A9D068DB-E7E7-4102-9402-EAA049E13118}"/>
          </ac:spMkLst>
        </pc:spChg>
        <pc:spChg chg="add del">
          <ac:chgData name="Zhihao Yuan" userId="15e5ab77f337d7fb" providerId="LiveId" clId="{E7907BBA-CCC0-4004-BC3A-C6187E307F2C}" dt="2019-09-04T07:22:48.631" v="3587" actId="26606"/>
          <ac:spMkLst>
            <pc:docMk/>
            <pc:sldMk cId="4082134966" sldId="275"/>
            <ac:spMk id="15" creationId="{96C8906C-CCD9-4F71-B3DD-BC1331E1A9E8}"/>
          </ac:spMkLst>
        </pc:spChg>
        <pc:spChg chg="add del">
          <ac:chgData name="Zhihao Yuan" userId="15e5ab77f337d7fb" providerId="LiveId" clId="{E7907BBA-CCC0-4004-BC3A-C6187E307F2C}" dt="2019-09-04T07:22:48.631" v="3587" actId="26606"/>
          <ac:spMkLst>
            <pc:docMk/>
            <pc:sldMk cId="4082134966" sldId="275"/>
            <ac:spMk id="19" creationId="{448A6F93-54E3-457B-848B-965C351652D1}"/>
          </ac:spMkLst>
        </pc:spChg>
        <pc:spChg chg="add del">
          <ac:chgData name="Zhihao Yuan" userId="15e5ab77f337d7fb" providerId="LiveId" clId="{E7907BBA-CCC0-4004-BC3A-C6187E307F2C}" dt="2019-09-04T07:22:48.631" v="3587" actId="26606"/>
          <ac:spMkLst>
            <pc:docMk/>
            <pc:sldMk cId="4082134966" sldId="275"/>
            <ac:spMk id="23" creationId="{51F59CD9-29E6-4943-8931-5BC72013346A}"/>
          </ac:spMkLst>
        </pc:spChg>
        <pc:spChg chg="add del">
          <ac:chgData name="Zhihao Yuan" userId="15e5ab77f337d7fb" providerId="LiveId" clId="{E7907BBA-CCC0-4004-BC3A-C6187E307F2C}" dt="2019-09-04T07:22:48.631" v="3587" actId="26606"/>
          <ac:spMkLst>
            <pc:docMk/>
            <pc:sldMk cId="4082134966" sldId="275"/>
            <ac:spMk id="25" creationId="{5B76B32D-AA83-45A4-9609-F96830AD4F8A}"/>
          </ac:spMkLst>
        </pc:spChg>
        <pc:spChg chg="add del">
          <ac:chgData name="Zhihao Yuan" userId="15e5ab77f337d7fb" providerId="LiveId" clId="{E7907BBA-CCC0-4004-BC3A-C6187E307F2C}" dt="2019-09-04T07:22:49.547" v="3589" actId="26606"/>
          <ac:spMkLst>
            <pc:docMk/>
            <pc:sldMk cId="4082134966" sldId="275"/>
            <ac:spMk id="27" creationId="{A9D068DB-E7E7-4102-9402-EAA049E13118}"/>
          </ac:spMkLst>
        </pc:spChg>
        <pc:spChg chg="add del">
          <ac:chgData name="Zhihao Yuan" userId="15e5ab77f337d7fb" providerId="LiveId" clId="{E7907BBA-CCC0-4004-BC3A-C6187E307F2C}" dt="2019-09-04T07:22:49.547" v="3589" actId="26606"/>
          <ac:spMkLst>
            <pc:docMk/>
            <pc:sldMk cId="4082134966" sldId="275"/>
            <ac:spMk id="28" creationId="{96C8906C-CCD9-4F71-B3DD-BC1331E1A9E8}"/>
          </ac:spMkLst>
        </pc:spChg>
        <pc:spChg chg="add del">
          <ac:chgData name="Zhihao Yuan" userId="15e5ab77f337d7fb" providerId="LiveId" clId="{E7907BBA-CCC0-4004-BC3A-C6187E307F2C}" dt="2019-09-04T07:22:49.547" v="3589" actId="26606"/>
          <ac:spMkLst>
            <pc:docMk/>
            <pc:sldMk cId="4082134966" sldId="275"/>
            <ac:spMk id="30" creationId="{448A6F93-54E3-457B-848B-965C351652D1}"/>
          </ac:spMkLst>
        </pc:spChg>
        <pc:spChg chg="add del">
          <ac:chgData name="Zhihao Yuan" userId="15e5ab77f337d7fb" providerId="LiveId" clId="{E7907BBA-CCC0-4004-BC3A-C6187E307F2C}" dt="2019-09-04T07:22:49.547" v="3589" actId="26606"/>
          <ac:spMkLst>
            <pc:docMk/>
            <pc:sldMk cId="4082134966" sldId="275"/>
            <ac:spMk id="33" creationId="{51F59CD9-29E6-4943-8931-5BC72013346A}"/>
          </ac:spMkLst>
        </pc:spChg>
        <pc:spChg chg="add del">
          <ac:chgData name="Zhihao Yuan" userId="15e5ab77f337d7fb" providerId="LiveId" clId="{E7907BBA-CCC0-4004-BC3A-C6187E307F2C}" dt="2019-09-04T07:22:49.547" v="3589" actId="26606"/>
          <ac:spMkLst>
            <pc:docMk/>
            <pc:sldMk cId="4082134966" sldId="275"/>
            <ac:spMk id="34" creationId="{5B76B32D-AA83-45A4-9609-F96830AD4F8A}"/>
          </ac:spMkLst>
        </pc:spChg>
        <pc:spChg chg="add del">
          <ac:chgData name="Zhihao Yuan" userId="15e5ab77f337d7fb" providerId="LiveId" clId="{E7907BBA-CCC0-4004-BC3A-C6187E307F2C}" dt="2019-09-17T07:48:12.361" v="19039"/>
          <ac:spMkLst>
            <pc:docMk/>
            <pc:sldMk cId="4082134966" sldId="275"/>
            <ac:spMk id="36" creationId="{A9D068DB-E7E7-4102-9402-EAA049E13118}"/>
          </ac:spMkLst>
        </pc:spChg>
        <pc:spChg chg="add del">
          <ac:chgData name="Zhihao Yuan" userId="15e5ab77f337d7fb" providerId="LiveId" clId="{E7907BBA-CCC0-4004-BC3A-C6187E307F2C}" dt="2019-09-17T07:48:12.361" v="19039"/>
          <ac:spMkLst>
            <pc:docMk/>
            <pc:sldMk cId="4082134966" sldId="275"/>
            <ac:spMk id="37" creationId="{96C8906C-CCD9-4F71-B3DD-BC1331E1A9E8}"/>
          </ac:spMkLst>
        </pc:spChg>
        <pc:spChg chg="add del">
          <ac:chgData name="Zhihao Yuan" userId="15e5ab77f337d7fb" providerId="LiveId" clId="{E7907BBA-CCC0-4004-BC3A-C6187E307F2C}" dt="2019-09-17T07:48:12.361" v="19039"/>
          <ac:spMkLst>
            <pc:docMk/>
            <pc:sldMk cId="4082134966" sldId="275"/>
            <ac:spMk id="39" creationId="{448A6F93-54E3-457B-848B-965C351652D1}"/>
          </ac:spMkLst>
        </pc:spChg>
        <pc:spChg chg="add del">
          <ac:chgData name="Zhihao Yuan" userId="15e5ab77f337d7fb" providerId="LiveId" clId="{E7907BBA-CCC0-4004-BC3A-C6187E307F2C}" dt="2019-09-17T07:48:12.361" v="19039"/>
          <ac:spMkLst>
            <pc:docMk/>
            <pc:sldMk cId="4082134966" sldId="275"/>
            <ac:spMk id="42" creationId="{51F59CD9-29E6-4943-8931-5BC72013346A}"/>
          </ac:spMkLst>
        </pc:spChg>
        <pc:spChg chg="add del">
          <ac:chgData name="Zhihao Yuan" userId="15e5ab77f337d7fb" providerId="LiveId" clId="{E7907BBA-CCC0-4004-BC3A-C6187E307F2C}" dt="2019-09-17T07:48:12.361" v="19039"/>
          <ac:spMkLst>
            <pc:docMk/>
            <pc:sldMk cId="4082134966" sldId="275"/>
            <ac:spMk id="43" creationId="{5B76B32D-AA83-45A4-9609-F96830AD4F8A}"/>
          </ac:spMkLst>
        </pc:spChg>
        <pc:picChg chg="add del">
          <ac:chgData name="Zhihao Yuan" userId="15e5ab77f337d7fb" providerId="LiveId" clId="{E7907BBA-CCC0-4004-BC3A-C6187E307F2C}" dt="2019-09-04T07:22:48.631" v="3587" actId="26606"/>
          <ac:picMkLst>
            <pc:docMk/>
            <pc:sldMk cId="4082134966" sldId="275"/>
            <ac:picMk id="10" creationId="{3CDC945E-5E21-4BE0-9045-7CB2745F0A6D}"/>
          </ac:picMkLst>
        </pc:picChg>
        <pc:picChg chg="add del">
          <ac:chgData name="Zhihao Yuan" userId="15e5ab77f337d7fb" providerId="LiveId" clId="{E7907BBA-CCC0-4004-BC3A-C6187E307F2C}" dt="2019-09-04T07:22:49.547" v="3589" actId="26606"/>
          <ac:picMkLst>
            <pc:docMk/>
            <pc:sldMk cId="4082134966" sldId="275"/>
            <ac:picMk id="32" creationId="{3CDC945E-5E21-4BE0-9045-7CB2745F0A6D}"/>
          </ac:picMkLst>
        </pc:picChg>
        <pc:picChg chg="add del mod">
          <ac:chgData name="Zhihao Yuan" userId="15e5ab77f337d7fb" providerId="LiveId" clId="{E7907BBA-CCC0-4004-BC3A-C6187E307F2C}" dt="2019-09-17T07:31:40.237" v="19028" actId="478"/>
          <ac:picMkLst>
            <pc:docMk/>
            <pc:sldMk cId="4082134966" sldId="275"/>
            <ac:picMk id="41" creationId="{3CDC945E-5E21-4BE0-9045-7CB2745F0A6D}"/>
          </ac:picMkLst>
        </pc:picChg>
        <pc:cxnChg chg="add del">
          <ac:chgData name="Zhihao Yuan" userId="15e5ab77f337d7fb" providerId="LiveId" clId="{E7907BBA-CCC0-4004-BC3A-C6187E307F2C}" dt="2019-09-04T07:22:48.631" v="3587" actId="26606"/>
          <ac:cxnSpMkLst>
            <pc:docMk/>
            <pc:sldMk cId="4082134966" sldId="275"/>
            <ac:cxnSpMk id="17" creationId="{CA0D6F13-628B-4FC4-AD48-A2B64677D017}"/>
          </ac:cxnSpMkLst>
        </pc:cxnChg>
        <pc:cxnChg chg="add del">
          <ac:chgData name="Zhihao Yuan" userId="15e5ab77f337d7fb" providerId="LiveId" clId="{E7907BBA-CCC0-4004-BC3A-C6187E307F2C}" dt="2019-09-04T07:22:48.631" v="3587" actId="26606"/>
          <ac:cxnSpMkLst>
            <pc:docMk/>
            <pc:sldMk cId="4082134966" sldId="275"/>
            <ac:cxnSpMk id="21" creationId="{D71F2F7B-1CD1-4341-8300-D3AB8CC5EBC4}"/>
          </ac:cxnSpMkLst>
        </pc:cxnChg>
        <pc:cxnChg chg="add del">
          <ac:chgData name="Zhihao Yuan" userId="15e5ab77f337d7fb" providerId="LiveId" clId="{E7907BBA-CCC0-4004-BC3A-C6187E307F2C}" dt="2019-09-04T07:22:49.547" v="3589" actId="26606"/>
          <ac:cxnSpMkLst>
            <pc:docMk/>
            <pc:sldMk cId="4082134966" sldId="275"/>
            <ac:cxnSpMk id="29" creationId="{CA0D6F13-628B-4FC4-AD48-A2B64677D017}"/>
          </ac:cxnSpMkLst>
        </pc:cxnChg>
        <pc:cxnChg chg="add del">
          <ac:chgData name="Zhihao Yuan" userId="15e5ab77f337d7fb" providerId="LiveId" clId="{E7907BBA-CCC0-4004-BC3A-C6187E307F2C}" dt="2019-09-04T07:22:49.547" v="3589" actId="26606"/>
          <ac:cxnSpMkLst>
            <pc:docMk/>
            <pc:sldMk cId="4082134966" sldId="275"/>
            <ac:cxnSpMk id="31" creationId="{D71F2F7B-1CD1-4341-8300-D3AB8CC5EBC4}"/>
          </ac:cxnSpMkLst>
        </pc:cxnChg>
        <pc:cxnChg chg="add del">
          <ac:chgData name="Zhihao Yuan" userId="15e5ab77f337d7fb" providerId="LiveId" clId="{E7907BBA-CCC0-4004-BC3A-C6187E307F2C}" dt="2019-09-17T07:48:12.361" v="19039"/>
          <ac:cxnSpMkLst>
            <pc:docMk/>
            <pc:sldMk cId="4082134966" sldId="275"/>
            <ac:cxnSpMk id="38" creationId="{CA0D6F13-628B-4FC4-AD48-A2B64677D017}"/>
          </ac:cxnSpMkLst>
        </pc:cxnChg>
        <pc:cxnChg chg="add del">
          <ac:chgData name="Zhihao Yuan" userId="15e5ab77f337d7fb" providerId="LiveId" clId="{E7907BBA-CCC0-4004-BC3A-C6187E307F2C}" dt="2019-09-17T07:48:12.361" v="19039"/>
          <ac:cxnSpMkLst>
            <pc:docMk/>
            <pc:sldMk cId="4082134966" sldId="275"/>
            <ac:cxnSpMk id="40" creationId="{D71F2F7B-1CD1-4341-8300-D3AB8CC5EBC4}"/>
          </ac:cxnSpMkLst>
        </pc:cxnChg>
      </pc:sldChg>
      <pc:sldChg chg="addSp modSp add ord modTransition modAnim modNotesTx">
        <pc:chgData name="Zhihao Yuan" userId="15e5ab77f337d7fb" providerId="LiveId" clId="{E7907BBA-CCC0-4004-BC3A-C6187E307F2C}" dt="2019-09-19T16:29:46.865" v="21889"/>
        <pc:sldMkLst>
          <pc:docMk/>
          <pc:sldMk cId="2655275565" sldId="276"/>
        </pc:sldMkLst>
        <pc:spChg chg="mod">
          <ac:chgData name="Zhihao Yuan" userId="15e5ab77f337d7fb" providerId="LiveId" clId="{E7907BBA-CCC0-4004-BC3A-C6187E307F2C}" dt="2019-09-19T16:29:46.865" v="21889"/>
          <ac:spMkLst>
            <pc:docMk/>
            <pc:sldMk cId="2655275565" sldId="276"/>
            <ac:spMk id="2" creationId="{8B51319A-88DA-4E0D-9223-0C088B36F679}"/>
          </ac:spMkLst>
        </pc:spChg>
        <pc:spChg chg="mod">
          <ac:chgData name="Zhihao Yuan" userId="15e5ab77f337d7fb" providerId="LiveId" clId="{E7907BBA-CCC0-4004-BC3A-C6187E307F2C}" dt="2019-09-09T07:17:31.749" v="9596" actId="20577"/>
          <ac:spMkLst>
            <pc:docMk/>
            <pc:sldMk cId="2655275565" sldId="276"/>
            <ac:spMk id="3" creationId="{9C6F9F58-00E2-4CD0-904B-1E3C1AB740E3}"/>
          </ac:spMkLst>
        </pc:spChg>
        <pc:spChg chg="add mod">
          <ac:chgData name="Zhihao Yuan" userId="15e5ab77f337d7fb" providerId="LiveId" clId="{E7907BBA-CCC0-4004-BC3A-C6187E307F2C}" dt="2019-09-18T09:35:55.712" v="19297" actId="1036"/>
          <ac:spMkLst>
            <pc:docMk/>
            <pc:sldMk cId="2655275565" sldId="276"/>
            <ac:spMk id="6" creationId="{98987967-3719-4125-84AE-510036CB4B30}"/>
          </ac:spMkLst>
        </pc:spChg>
      </pc:sldChg>
      <pc:sldChg chg="addSp delSp modSp add modTransition modAnim modNotesTx">
        <pc:chgData name="Zhihao Yuan" userId="15e5ab77f337d7fb" providerId="LiveId" clId="{E7907BBA-CCC0-4004-BC3A-C6187E307F2C}" dt="2019-09-19T06:09:26.280" v="21666" actId="20577"/>
        <pc:sldMkLst>
          <pc:docMk/>
          <pc:sldMk cId="3605859179" sldId="277"/>
        </pc:sldMkLst>
        <pc:spChg chg="mod">
          <ac:chgData name="Zhihao Yuan" userId="15e5ab77f337d7fb" providerId="LiveId" clId="{E7907BBA-CCC0-4004-BC3A-C6187E307F2C}" dt="2019-09-05T05:41:29.387" v="4092" actId="20577"/>
          <ac:spMkLst>
            <pc:docMk/>
            <pc:sldMk cId="3605859179" sldId="277"/>
            <ac:spMk id="2" creationId="{D58E8384-4BB7-4A72-B07E-3AB344C83C23}"/>
          </ac:spMkLst>
        </pc:spChg>
        <pc:spChg chg="mod">
          <ac:chgData name="Zhihao Yuan" userId="15e5ab77f337d7fb" providerId="LiveId" clId="{E7907BBA-CCC0-4004-BC3A-C6187E307F2C}" dt="2019-09-14T06:55:44.860" v="16768"/>
          <ac:spMkLst>
            <pc:docMk/>
            <pc:sldMk cId="3605859179" sldId="277"/>
            <ac:spMk id="3" creationId="{6E775EBB-3C7A-41EB-9FB5-75E58F7DF07B}"/>
          </ac:spMkLst>
        </pc:spChg>
        <pc:spChg chg="add del mod">
          <ac:chgData name="Zhihao Yuan" userId="15e5ab77f337d7fb" providerId="LiveId" clId="{E7907BBA-CCC0-4004-BC3A-C6187E307F2C}" dt="2019-09-05T06:02:28.887" v="4596"/>
          <ac:spMkLst>
            <pc:docMk/>
            <pc:sldMk cId="3605859179" sldId="277"/>
            <ac:spMk id="5" creationId="{295E48D3-A398-4884-A001-84ECE6EC4E65}"/>
          </ac:spMkLst>
        </pc:spChg>
        <pc:spChg chg="add mod">
          <ac:chgData name="Zhihao Yuan" userId="15e5ab77f337d7fb" providerId="LiveId" clId="{E7907BBA-CCC0-4004-BC3A-C6187E307F2C}" dt="2019-09-05T06:04:34.744" v="4660" actId="14100"/>
          <ac:spMkLst>
            <pc:docMk/>
            <pc:sldMk cId="3605859179" sldId="277"/>
            <ac:spMk id="6" creationId="{E1768631-4783-4862-AEFC-ECD761313D4E}"/>
          </ac:spMkLst>
        </pc:spChg>
      </pc:sldChg>
      <pc:sldChg chg="modSp add modTransition modNotesTx">
        <pc:chgData name="Zhihao Yuan" userId="15e5ab77f337d7fb" providerId="LiveId" clId="{E7907BBA-CCC0-4004-BC3A-C6187E307F2C}" dt="2019-09-15T19:47:25.966" v="18311" actId="20577"/>
        <pc:sldMkLst>
          <pc:docMk/>
          <pc:sldMk cId="3657612890" sldId="278"/>
        </pc:sldMkLst>
        <pc:spChg chg="mod">
          <ac:chgData name="Zhihao Yuan" userId="15e5ab77f337d7fb" providerId="LiveId" clId="{E7907BBA-CCC0-4004-BC3A-C6187E307F2C}" dt="2019-09-05T06:10:32.710" v="4788"/>
          <ac:spMkLst>
            <pc:docMk/>
            <pc:sldMk cId="3657612890" sldId="278"/>
            <ac:spMk id="2" creationId="{E8C6B885-B335-4270-B6BA-5BEB80E17BE1}"/>
          </ac:spMkLst>
        </pc:spChg>
        <pc:spChg chg="mod">
          <ac:chgData name="Zhihao Yuan" userId="15e5ab77f337d7fb" providerId="LiveId" clId="{E7907BBA-CCC0-4004-BC3A-C6187E307F2C}" dt="2019-09-07T23:31:17.354" v="4792" actId="368"/>
          <ac:spMkLst>
            <pc:docMk/>
            <pc:sldMk cId="3657612890" sldId="278"/>
            <ac:spMk id="3" creationId="{F32FFAE2-D9DE-4EEC-B156-C08D2D057C33}"/>
          </ac:spMkLst>
        </pc:spChg>
      </pc:sldChg>
      <pc:sldChg chg="addSp delSp modSp add modTransition modAnim modNotesTx">
        <pc:chgData name="Zhihao Yuan" userId="15e5ab77f337d7fb" providerId="LiveId" clId="{E7907BBA-CCC0-4004-BC3A-C6187E307F2C}" dt="2019-09-19T06:08:49.147" v="21665" actId="20577"/>
        <pc:sldMkLst>
          <pc:docMk/>
          <pc:sldMk cId="509073483" sldId="279"/>
        </pc:sldMkLst>
        <pc:spChg chg="mod">
          <ac:chgData name="Zhihao Yuan" userId="15e5ab77f337d7fb" providerId="LiveId" clId="{E7907BBA-CCC0-4004-BC3A-C6187E307F2C}" dt="2019-09-09T05:22:58.772" v="9275"/>
          <ac:spMkLst>
            <pc:docMk/>
            <pc:sldMk cId="509073483" sldId="279"/>
            <ac:spMk id="2" creationId="{352DD36E-0356-4F78-9D4F-63E70D26BBEE}"/>
          </ac:spMkLst>
        </pc:spChg>
        <pc:spChg chg="mod">
          <ac:chgData name="Zhihao Yuan" userId="15e5ab77f337d7fb" providerId="LiveId" clId="{E7907BBA-CCC0-4004-BC3A-C6187E307F2C}" dt="2019-09-14T06:57:45.467" v="16770" actId="20577"/>
          <ac:spMkLst>
            <pc:docMk/>
            <pc:sldMk cId="509073483" sldId="279"/>
            <ac:spMk id="3" creationId="{105A91A6-B326-4FCA-854C-7E260EC65576}"/>
          </ac:spMkLst>
        </pc:spChg>
        <pc:spChg chg="add del mod">
          <ac:chgData name="Zhihao Yuan" userId="15e5ab77f337d7fb" providerId="LiveId" clId="{E7907BBA-CCC0-4004-BC3A-C6187E307F2C}" dt="2019-09-05T05:58:19.598" v="4549" actId="478"/>
          <ac:spMkLst>
            <pc:docMk/>
            <pc:sldMk cId="509073483" sldId="279"/>
            <ac:spMk id="5" creationId="{CB9B7A61-7235-44EA-9FB0-50EA0016BE56}"/>
          </ac:spMkLst>
        </pc:spChg>
        <pc:spChg chg="add mod">
          <ac:chgData name="Zhihao Yuan" userId="15e5ab77f337d7fb" providerId="LiveId" clId="{E7907BBA-CCC0-4004-BC3A-C6187E307F2C}" dt="2019-09-05T05:57:28.656" v="4529" actId="14100"/>
          <ac:spMkLst>
            <pc:docMk/>
            <pc:sldMk cId="509073483" sldId="279"/>
            <ac:spMk id="6" creationId="{61F11620-4162-4987-9685-ABCD67DDE6D7}"/>
          </ac:spMkLst>
        </pc:spChg>
        <pc:spChg chg="add del mod">
          <ac:chgData name="Zhihao Yuan" userId="15e5ab77f337d7fb" providerId="LiveId" clId="{E7907BBA-CCC0-4004-BC3A-C6187E307F2C}" dt="2019-09-05T05:57:45.249" v="4531" actId="11529"/>
          <ac:spMkLst>
            <pc:docMk/>
            <pc:sldMk cId="509073483" sldId="279"/>
            <ac:spMk id="7" creationId="{C385AD5E-5B03-48DD-99B7-D0D09511DA95}"/>
          </ac:spMkLst>
        </pc:spChg>
        <pc:spChg chg="add mod">
          <ac:chgData name="Zhihao Yuan" userId="15e5ab77f337d7fb" providerId="LiveId" clId="{E7907BBA-CCC0-4004-BC3A-C6187E307F2C}" dt="2019-09-09T05:24:36.223" v="9292" actId="20577"/>
          <ac:spMkLst>
            <pc:docMk/>
            <pc:sldMk cId="509073483" sldId="279"/>
            <ac:spMk id="8" creationId="{EA735F51-612F-4C43-B686-C98988C21BAB}"/>
          </ac:spMkLst>
        </pc:spChg>
        <pc:spChg chg="add del mod">
          <ac:chgData name="Zhihao Yuan" userId="15e5ab77f337d7fb" providerId="LiveId" clId="{E7907BBA-CCC0-4004-BC3A-C6187E307F2C}" dt="2019-09-14T06:55:21.022" v="16767" actId="1076"/>
          <ac:spMkLst>
            <pc:docMk/>
            <pc:sldMk cId="509073483" sldId="279"/>
            <ac:spMk id="9" creationId="{E94D68C6-8BEC-40DF-81D6-AD71F10C3157}"/>
          </ac:spMkLst>
        </pc:spChg>
        <pc:spChg chg="add del mod">
          <ac:chgData name="Zhihao Yuan" userId="15e5ab77f337d7fb" providerId="LiveId" clId="{E7907BBA-CCC0-4004-BC3A-C6187E307F2C}" dt="2019-09-05T06:02:45.560" v="4602"/>
          <ac:spMkLst>
            <pc:docMk/>
            <pc:sldMk cId="509073483" sldId="279"/>
            <ac:spMk id="10" creationId="{F9A4AA2F-6F81-44F0-9D29-F9702680C361}"/>
          </ac:spMkLst>
        </pc:spChg>
      </pc:sldChg>
      <pc:sldChg chg="modSp add modTransition modAnim">
        <pc:chgData name="Zhihao Yuan" userId="15e5ab77f337d7fb" providerId="LiveId" clId="{E7907BBA-CCC0-4004-BC3A-C6187E307F2C}" dt="2019-09-19T06:11:41.726" v="21667"/>
        <pc:sldMkLst>
          <pc:docMk/>
          <pc:sldMk cId="1066644901" sldId="280"/>
        </pc:sldMkLst>
        <pc:spChg chg="mod">
          <ac:chgData name="Zhihao Yuan" userId="15e5ab77f337d7fb" providerId="LiveId" clId="{E7907BBA-CCC0-4004-BC3A-C6187E307F2C}" dt="2019-09-05T06:10:34.687" v="4789"/>
          <ac:spMkLst>
            <pc:docMk/>
            <pc:sldMk cId="1066644901" sldId="280"/>
            <ac:spMk id="2" creationId="{E8C6B885-B335-4270-B6BA-5BEB80E17BE1}"/>
          </ac:spMkLst>
        </pc:spChg>
        <pc:spChg chg="mod">
          <ac:chgData name="Zhihao Yuan" userId="15e5ab77f337d7fb" providerId="LiveId" clId="{E7907BBA-CCC0-4004-BC3A-C6187E307F2C}" dt="2019-09-13T06:35:42.570" v="13167" actId="115"/>
          <ac:spMkLst>
            <pc:docMk/>
            <pc:sldMk cId="1066644901" sldId="280"/>
            <ac:spMk id="3" creationId="{F32FFAE2-D9DE-4EEC-B156-C08D2D057C33}"/>
          </ac:spMkLst>
        </pc:spChg>
      </pc:sldChg>
      <pc:sldChg chg="addSp delSp modSp add del modTransition">
        <pc:chgData name="Zhihao Yuan" userId="15e5ab77f337d7fb" providerId="LiveId" clId="{E7907BBA-CCC0-4004-BC3A-C6187E307F2C}" dt="2019-09-19T16:43:15.702" v="22087" actId="47"/>
        <pc:sldMkLst>
          <pc:docMk/>
          <pc:sldMk cId="3858060745" sldId="281"/>
        </pc:sldMkLst>
        <pc:spChg chg="mod">
          <ac:chgData name="Zhihao Yuan" userId="15e5ab77f337d7fb" providerId="LiveId" clId="{E7907BBA-CCC0-4004-BC3A-C6187E307F2C}" dt="2019-09-07T23:45:46.926" v="5238" actId="20577"/>
          <ac:spMkLst>
            <pc:docMk/>
            <pc:sldMk cId="3858060745" sldId="281"/>
            <ac:spMk id="2" creationId="{DD4D6636-8977-4F63-852F-67EB58AACF46}"/>
          </ac:spMkLst>
        </pc:spChg>
        <pc:spChg chg="mod">
          <ac:chgData name="Zhihao Yuan" userId="15e5ab77f337d7fb" providerId="LiveId" clId="{E7907BBA-CCC0-4004-BC3A-C6187E307F2C}" dt="2019-09-19T16:33:10.658" v="21893" actId="108"/>
          <ac:spMkLst>
            <pc:docMk/>
            <pc:sldMk cId="3858060745" sldId="281"/>
            <ac:spMk id="3" creationId="{87904D4F-579A-4EDA-9084-3B25CA47EA4F}"/>
          </ac:spMkLst>
        </pc:spChg>
        <pc:spChg chg="add del">
          <ac:chgData name="Zhihao Yuan" userId="15e5ab77f337d7fb" providerId="LiveId" clId="{E7907BBA-CCC0-4004-BC3A-C6187E307F2C}" dt="2019-09-07T23:42:43.278" v="5024"/>
          <ac:spMkLst>
            <pc:docMk/>
            <pc:sldMk cId="3858060745" sldId="281"/>
            <ac:spMk id="5" creationId="{595E6B71-6742-4F2E-8500-1102E8C4C7F8}"/>
          </ac:spMkLst>
        </pc:spChg>
        <pc:spChg chg="add del">
          <ac:chgData name="Zhihao Yuan" userId="15e5ab77f337d7fb" providerId="LiveId" clId="{E7907BBA-CCC0-4004-BC3A-C6187E307F2C}" dt="2019-09-07T23:44:12.574" v="5184"/>
          <ac:spMkLst>
            <pc:docMk/>
            <pc:sldMk cId="3858060745" sldId="281"/>
            <ac:spMk id="6" creationId="{4DF26124-92DC-4973-9AAE-F36C6ADAA4B4}"/>
          </ac:spMkLst>
        </pc:spChg>
      </pc:sldChg>
      <pc:sldChg chg="modSp add modTransition">
        <pc:chgData name="Zhihao Yuan" userId="15e5ab77f337d7fb" providerId="LiveId" clId="{E7907BBA-CCC0-4004-BC3A-C6187E307F2C}" dt="2019-09-14T06:33:31.530" v="16709"/>
        <pc:sldMkLst>
          <pc:docMk/>
          <pc:sldMk cId="2588084815" sldId="282"/>
        </pc:sldMkLst>
        <pc:spChg chg="mod">
          <ac:chgData name="Zhihao Yuan" userId="15e5ab77f337d7fb" providerId="LiveId" clId="{E7907BBA-CCC0-4004-BC3A-C6187E307F2C}" dt="2019-09-09T00:02:30.225" v="7456" actId="20577"/>
          <ac:spMkLst>
            <pc:docMk/>
            <pc:sldMk cId="2588084815" sldId="282"/>
            <ac:spMk id="2" creationId="{BA43B42E-755D-454C-A802-F17D059C9188}"/>
          </ac:spMkLst>
        </pc:spChg>
        <pc:spChg chg="mod">
          <ac:chgData name="Zhihao Yuan" userId="15e5ab77f337d7fb" providerId="LiveId" clId="{E7907BBA-CCC0-4004-BC3A-C6187E307F2C}" dt="2019-09-09T00:10:27.525" v="7687" actId="20577"/>
          <ac:spMkLst>
            <pc:docMk/>
            <pc:sldMk cId="2588084815" sldId="282"/>
            <ac:spMk id="3" creationId="{48E22048-846F-44B1-B117-6AD9FA3FF82C}"/>
          </ac:spMkLst>
        </pc:spChg>
      </pc:sldChg>
      <pc:sldChg chg="addSp delSp add del ord modAnim">
        <pc:chgData name="Zhihao Yuan" userId="15e5ab77f337d7fb" providerId="LiveId" clId="{E7907BBA-CCC0-4004-BC3A-C6187E307F2C}" dt="2019-09-09T00:08:45.281" v="7658" actId="2696"/>
        <pc:sldMkLst>
          <pc:docMk/>
          <pc:sldMk cId="3027235205" sldId="283"/>
        </pc:sldMkLst>
        <pc:spChg chg="add del">
          <ac:chgData name="Zhihao Yuan" userId="15e5ab77f337d7fb" providerId="LiveId" clId="{E7907BBA-CCC0-4004-BC3A-C6187E307F2C}" dt="2019-09-07T23:54:14.518" v="5243"/>
          <ac:spMkLst>
            <pc:docMk/>
            <pc:sldMk cId="3027235205" sldId="283"/>
            <ac:spMk id="6" creationId="{E1768631-4783-4862-AEFC-ECD761313D4E}"/>
          </ac:spMkLst>
        </pc:spChg>
      </pc:sldChg>
      <pc:sldChg chg="addSp delSp modSp add modTransition delAnim modAnim modNotesTx">
        <pc:chgData name="Zhihao Yuan" userId="15e5ab77f337d7fb" providerId="LiveId" clId="{E7907BBA-CCC0-4004-BC3A-C6187E307F2C}" dt="2019-09-19T05:58:28.387" v="21513" actId="20577"/>
        <pc:sldMkLst>
          <pc:docMk/>
          <pc:sldMk cId="3927954420" sldId="284"/>
        </pc:sldMkLst>
        <pc:spChg chg="del">
          <ac:chgData name="Zhihao Yuan" userId="15e5ab77f337d7fb" providerId="LiveId" clId="{E7907BBA-CCC0-4004-BC3A-C6187E307F2C}" dt="2019-09-07T23:59:59.747" v="5245"/>
          <ac:spMkLst>
            <pc:docMk/>
            <pc:sldMk cId="3927954420" sldId="284"/>
            <ac:spMk id="2" creationId="{7FBF6090-9ED8-472D-8B20-FDCBA7A769D9}"/>
          </ac:spMkLst>
        </pc:spChg>
        <pc:spChg chg="del">
          <ac:chgData name="Zhihao Yuan" userId="15e5ab77f337d7fb" providerId="LiveId" clId="{E7907BBA-CCC0-4004-BC3A-C6187E307F2C}" dt="2019-09-07T23:59:59.747" v="5245"/>
          <ac:spMkLst>
            <pc:docMk/>
            <pc:sldMk cId="3927954420" sldId="284"/>
            <ac:spMk id="3" creationId="{3BE9F58E-FFE9-4500-B5A3-3E10B2EB684B}"/>
          </ac:spMkLst>
        </pc:spChg>
        <pc:spChg chg="del">
          <ac:chgData name="Zhihao Yuan" userId="15e5ab77f337d7fb" providerId="LiveId" clId="{E7907BBA-CCC0-4004-BC3A-C6187E307F2C}" dt="2019-09-07T23:59:59.747" v="5245"/>
          <ac:spMkLst>
            <pc:docMk/>
            <pc:sldMk cId="3927954420" sldId="284"/>
            <ac:spMk id="4" creationId="{CFB150C3-DBC9-4D03-9EB8-4E9E4E9E5D19}"/>
          </ac:spMkLst>
        </pc:spChg>
        <pc:spChg chg="add mod">
          <ac:chgData name="Zhihao Yuan" userId="15e5ab77f337d7fb" providerId="LiveId" clId="{E7907BBA-CCC0-4004-BC3A-C6187E307F2C}" dt="2019-09-08T07:35:39.796" v="6371" actId="20577"/>
          <ac:spMkLst>
            <pc:docMk/>
            <pc:sldMk cId="3927954420" sldId="284"/>
            <ac:spMk id="6" creationId="{172C6DCD-05D9-4097-B60E-76CBAD59C14F}"/>
          </ac:spMkLst>
        </pc:spChg>
        <pc:spChg chg="add mod">
          <ac:chgData name="Zhihao Yuan" userId="15e5ab77f337d7fb" providerId="LiveId" clId="{E7907BBA-CCC0-4004-BC3A-C6187E307F2C}" dt="2019-09-18T19:21:49.985" v="19335" actId="2711"/>
          <ac:spMkLst>
            <pc:docMk/>
            <pc:sldMk cId="3927954420" sldId="284"/>
            <ac:spMk id="7" creationId="{12284B16-B60F-4614-9DC3-FE972CD96E4F}"/>
          </ac:spMkLst>
        </pc:spChg>
        <pc:spChg chg="add del mod">
          <ac:chgData name="Zhihao Yuan" userId="15e5ab77f337d7fb" providerId="LiveId" clId="{E7907BBA-CCC0-4004-BC3A-C6187E307F2C}" dt="2019-09-18T19:30:58.506" v="19385" actId="478"/>
          <ac:spMkLst>
            <pc:docMk/>
            <pc:sldMk cId="3927954420" sldId="284"/>
            <ac:spMk id="21" creationId="{518C2262-33EB-483B-BC63-F370BF9DD3F0}"/>
          </ac:spMkLst>
        </pc:spChg>
        <pc:cxnChg chg="add del mod">
          <ac:chgData name="Zhihao Yuan" userId="15e5ab77f337d7fb" providerId="LiveId" clId="{E7907BBA-CCC0-4004-BC3A-C6187E307F2C}" dt="2019-09-18T19:23:49.067" v="19342" actId="478"/>
          <ac:cxnSpMkLst>
            <pc:docMk/>
            <pc:sldMk cId="3927954420" sldId="284"/>
            <ac:cxnSpMk id="4" creationId="{708F8183-9F54-4BFB-85FD-02F7B7488125}"/>
          </ac:cxnSpMkLst>
        </pc:cxnChg>
        <pc:cxnChg chg="add del mod">
          <ac:chgData name="Zhihao Yuan" userId="15e5ab77f337d7fb" providerId="LiveId" clId="{E7907BBA-CCC0-4004-BC3A-C6187E307F2C}" dt="2019-09-18T19:26:08.521" v="19345" actId="478"/>
          <ac:cxnSpMkLst>
            <pc:docMk/>
            <pc:sldMk cId="3927954420" sldId="284"/>
            <ac:cxnSpMk id="13" creationId="{2C4F33D1-8F87-48F1-BE78-EE4DA30942B7}"/>
          </ac:cxnSpMkLst>
        </pc:cxnChg>
        <pc:cxnChg chg="add del mod">
          <ac:chgData name="Zhihao Yuan" userId="15e5ab77f337d7fb" providerId="LiveId" clId="{E7907BBA-CCC0-4004-BC3A-C6187E307F2C}" dt="2019-09-18T19:30:10.410" v="19383" actId="478"/>
          <ac:cxnSpMkLst>
            <pc:docMk/>
            <pc:sldMk cId="3927954420" sldId="284"/>
            <ac:cxnSpMk id="14" creationId="{B8B7CC0C-528F-4D0B-A2C5-CF42DC1CF402}"/>
          </ac:cxnSpMkLst>
        </pc:cxnChg>
        <pc:cxnChg chg="add del mod">
          <ac:chgData name="Zhihao Yuan" userId="15e5ab77f337d7fb" providerId="LiveId" clId="{E7907BBA-CCC0-4004-BC3A-C6187E307F2C}" dt="2019-09-18T19:31:21.994" v="19387" actId="478"/>
          <ac:cxnSpMkLst>
            <pc:docMk/>
            <pc:sldMk cId="3927954420" sldId="284"/>
            <ac:cxnSpMk id="23" creationId="{53B4D342-FE49-4A76-8BD5-9C6208FF6445}"/>
          </ac:cxnSpMkLst>
        </pc:cxnChg>
        <pc:cxnChg chg="add mod">
          <ac:chgData name="Zhihao Yuan" userId="15e5ab77f337d7fb" providerId="LiveId" clId="{E7907BBA-CCC0-4004-BC3A-C6187E307F2C}" dt="2019-09-18T19:40:12.819" v="19417" actId="14100"/>
          <ac:cxnSpMkLst>
            <pc:docMk/>
            <pc:sldMk cId="3927954420" sldId="284"/>
            <ac:cxnSpMk id="25" creationId="{07D3EE3C-8485-4C0F-AB08-989E798D64F0}"/>
          </ac:cxnSpMkLst>
        </pc:cxnChg>
      </pc:sldChg>
      <pc:sldChg chg="addSp modSp add modTransition">
        <pc:chgData name="Zhihao Yuan" userId="15e5ab77f337d7fb" providerId="LiveId" clId="{E7907BBA-CCC0-4004-BC3A-C6187E307F2C}" dt="2019-09-18T20:32:17.184" v="19576" actId="207"/>
        <pc:sldMkLst>
          <pc:docMk/>
          <pc:sldMk cId="1645840529" sldId="285"/>
        </pc:sldMkLst>
        <pc:spChg chg="add mod">
          <ac:chgData name="Zhihao Yuan" userId="15e5ab77f337d7fb" providerId="LiveId" clId="{E7907BBA-CCC0-4004-BC3A-C6187E307F2C}" dt="2019-09-09T03:04:45.040" v="8168" actId="20577"/>
          <ac:spMkLst>
            <pc:docMk/>
            <pc:sldMk cId="1645840529" sldId="285"/>
            <ac:spMk id="2" creationId="{2620364E-6FE6-4A4D-B3ED-B8D137FFA112}"/>
          </ac:spMkLst>
        </pc:spChg>
        <pc:spChg chg="mod">
          <ac:chgData name="Zhihao Yuan" userId="15e5ab77f337d7fb" providerId="LiveId" clId="{E7907BBA-CCC0-4004-BC3A-C6187E307F2C}" dt="2019-09-18T19:57:28.817" v="19483" actId="5793"/>
          <ac:spMkLst>
            <pc:docMk/>
            <pc:sldMk cId="1645840529" sldId="285"/>
            <ac:spMk id="6" creationId="{172C6DCD-05D9-4097-B60E-76CBAD59C14F}"/>
          </ac:spMkLst>
        </pc:spChg>
        <pc:spChg chg="mod">
          <ac:chgData name="Zhihao Yuan" userId="15e5ab77f337d7fb" providerId="LiveId" clId="{E7907BBA-CCC0-4004-BC3A-C6187E307F2C}" dt="2019-09-18T20:32:17.184" v="19576" actId="207"/>
          <ac:spMkLst>
            <pc:docMk/>
            <pc:sldMk cId="1645840529" sldId="285"/>
            <ac:spMk id="7" creationId="{12284B16-B60F-4614-9DC3-FE972CD96E4F}"/>
          </ac:spMkLst>
        </pc:spChg>
      </pc:sldChg>
      <pc:sldChg chg="delSp modSp add modTransition">
        <pc:chgData name="Zhihao Yuan" userId="15e5ab77f337d7fb" providerId="LiveId" clId="{E7907BBA-CCC0-4004-BC3A-C6187E307F2C}" dt="2019-09-18T19:21:12.811" v="19332" actId="2711"/>
        <pc:sldMkLst>
          <pc:docMk/>
          <pc:sldMk cId="4102448791" sldId="286"/>
        </pc:sldMkLst>
        <pc:spChg chg="del">
          <ac:chgData name="Zhihao Yuan" userId="15e5ab77f337d7fb" providerId="LiveId" clId="{E7907BBA-CCC0-4004-BC3A-C6187E307F2C}" dt="2019-09-08T07:03:38.592" v="5869" actId="478"/>
          <ac:spMkLst>
            <pc:docMk/>
            <pc:sldMk cId="4102448791" sldId="286"/>
            <ac:spMk id="2" creationId="{2620364E-6FE6-4A4D-B3ED-B8D137FFA112}"/>
          </ac:spMkLst>
        </pc:spChg>
        <pc:spChg chg="mod">
          <ac:chgData name="Zhihao Yuan" userId="15e5ab77f337d7fb" providerId="LiveId" clId="{E7907BBA-CCC0-4004-BC3A-C6187E307F2C}" dt="2019-09-18T19:21:12.811" v="19332" actId="2711"/>
          <ac:spMkLst>
            <pc:docMk/>
            <pc:sldMk cId="4102448791" sldId="286"/>
            <ac:spMk id="7" creationId="{12284B16-B60F-4614-9DC3-FE972CD96E4F}"/>
          </ac:spMkLst>
        </pc:spChg>
      </pc:sldChg>
      <pc:sldChg chg="delSp modSp add ord modTransition">
        <pc:chgData name="Zhihao Yuan" userId="15e5ab77f337d7fb" providerId="LiveId" clId="{E7907BBA-CCC0-4004-BC3A-C6187E307F2C}" dt="2019-09-18T20:02:15.925" v="19511" actId="20577"/>
        <pc:sldMkLst>
          <pc:docMk/>
          <pc:sldMk cId="1098232920" sldId="287"/>
        </pc:sldMkLst>
        <pc:spChg chg="del">
          <ac:chgData name="Zhihao Yuan" userId="15e5ab77f337d7fb" providerId="LiveId" clId="{E7907BBA-CCC0-4004-BC3A-C6187E307F2C}" dt="2019-09-08T07:04:00.153" v="5871" actId="478"/>
          <ac:spMkLst>
            <pc:docMk/>
            <pc:sldMk cId="1098232920" sldId="287"/>
            <ac:spMk id="2" creationId="{2620364E-6FE6-4A4D-B3ED-B8D137FFA112}"/>
          </ac:spMkLst>
        </pc:spChg>
        <pc:spChg chg="mod">
          <ac:chgData name="Zhihao Yuan" userId="15e5ab77f337d7fb" providerId="LiveId" clId="{E7907BBA-CCC0-4004-BC3A-C6187E307F2C}" dt="2019-09-18T20:02:15.925" v="19511" actId="20577"/>
          <ac:spMkLst>
            <pc:docMk/>
            <pc:sldMk cId="1098232920" sldId="287"/>
            <ac:spMk id="6" creationId="{172C6DCD-05D9-4097-B60E-76CBAD59C14F}"/>
          </ac:spMkLst>
        </pc:spChg>
        <pc:spChg chg="mod">
          <ac:chgData name="Zhihao Yuan" userId="15e5ab77f337d7fb" providerId="LiveId" clId="{E7907BBA-CCC0-4004-BC3A-C6187E307F2C}" dt="2019-09-18T20:02:02.605" v="19510" actId="20577"/>
          <ac:spMkLst>
            <pc:docMk/>
            <pc:sldMk cId="1098232920" sldId="287"/>
            <ac:spMk id="7" creationId="{12284B16-B60F-4614-9DC3-FE972CD96E4F}"/>
          </ac:spMkLst>
        </pc:spChg>
      </pc:sldChg>
      <pc:sldChg chg="addSp delSp modSp add ord modTransition">
        <pc:chgData name="Zhihao Yuan" userId="15e5ab77f337d7fb" providerId="LiveId" clId="{E7907BBA-CCC0-4004-BC3A-C6187E307F2C}" dt="2019-09-18T20:04:31.982" v="19571" actId="20577"/>
        <pc:sldMkLst>
          <pc:docMk/>
          <pc:sldMk cId="2177482919" sldId="288"/>
        </pc:sldMkLst>
        <pc:spChg chg="del">
          <ac:chgData name="Zhihao Yuan" userId="15e5ab77f337d7fb" providerId="LiveId" clId="{E7907BBA-CCC0-4004-BC3A-C6187E307F2C}" dt="2019-09-08T07:07:03.145" v="6023" actId="478"/>
          <ac:spMkLst>
            <pc:docMk/>
            <pc:sldMk cId="2177482919" sldId="288"/>
            <ac:spMk id="2" creationId="{2620364E-6FE6-4A4D-B3ED-B8D137FFA112}"/>
          </ac:spMkLst>
        </pc:spChg>
        <pc:spChg chg="del">
          <ac:chgData name="Zhihao Yuan" userId="15e5ab77f337d7fb" providerId="LiveId" clId="{E7907BBA-CCC0-4004-BC3A-C6187E307F2C}" dt="2019-09-08T07:18:55.674" v="6140"/>
          <ac:spMkLst>
            <pc:docMk/>
            <pc:sldMk cId="2177482919" sldId="288"/>
            <ac:spMk id="3" creationId="{1075B05F-2D66-4CE0-998E-A0536EDE6DBF}"/>
          </ac:spMkLst>
        </pc:spChg>
        <pc:spChg chg="add">
          <ac:chgData name="Zhihao Yuan" userId="15e5ab77f337d7fb" providerId="LiveId" clId="{E7907BBA-CCC0-4004-BC3A-C6187E307F2C}" dt="2019-09-08T07:18:55.674" v="6140"/>
          <ac:spMkLst>
            <pc:docMk/>
            <pc:sldMk cId="2177482919" sldId="288"/>
            <ac:spMk id="5" creationId="{358D545F-0267-4863-B707-6187D0B0941B}"/>
          </ac:spMkLst>
        </pc:spChg>
        <pc:spChg chg="mod">
          <ac:chgData name="Zhihao Yuan" userId="15e5ab77f337d7fb" providerId="LiveId" clId="{E7907BBA-CCC0-4004-BC3A-C6187E307F2C}" dt="2019-09-18T20:04:31.982" v="19571" actId="20577"/>
          <ac:spMkLst>
            <pc:docMk/>
            <pc:sldMk cId="2177482919" sldId="288"/>
            <ac:spMk id="6" creationId="{172C6DCD-05D9-4097-B60E-76CBAD59C14F}"/>
          </ac:spMkLst>
        </pc:spChg>
        <pc:spChg chg="mod">
          <ac:chgData name="Zhihao Yuan" userId="15e5ab77f337d7fb" providerId="LiveId" clId="{E7907BBA-CCC0-4004-BC3A-C6187E307F2C}" dt="2019-09-17T08:26:33.234" v="19093"/>
          <ac:spMkLst>
            <pc:docMk/>
            <pc:sldMk cId="2177482919" sldId="288"/>
            <ac:spMk id="7" creationId="{12284B16-B60F-4614-9DC3-FE972CD96E4F}"/>
          </ac:spMkLst>
        </pc:spChg>
      </pc:sldChg>
      <pc:sldChg chg="modSp add modTransition">
        <pc:chgData name="Zhihao Yuan" userId="15e5ab77f337d7fb" providerId="LiveId" clId="{E7907BBA-CCC0-4004-BC3A-C6187E307F2C}" dt="2019-09-17T08:26:25.569" v="19092"/>
        <pc:sldMkLst>
          <pc:docMk/>
          <pc:sldMk cId="1781258702" sldId="289"/>
        </pc:sldMkLst>
        <pc:spChg chg="mod">
          <ac:chgData name="Zhihao Yuan" userId="15e5ab77f337d7fb" providerId="LiveId" clId="{E7907BBA-CCC0-4004-BC3A-C6187E307F2C}" dt="2019-09-08T23:42:13.724" v="7035" actId="368"/>
          <ac:spMkLst>
            <pc:docMk/>
            <pc:sldMk cId="1781258702" sldId="289"/>
            <ac:spMk id="6" creationId="{172C6DCD-05D9-4097-B60E-76CBAD59C14F}"/>
          </ac:spMkLst>
        </pc:spChg>
        <pc:spChg chg="mod">
          <ac:chgData name="Zhihao Yuan" userId="15e5ab77f337d7fb" providerId="LiveId" clId="{E7907BBA-CCC0-4004-BC3A-C6187E307F2C}" dt="2019-09-17T08:26:25.569" v="19092"/>
          <ac:spMkLst>
            <pc:docMk/>
            <pc:sldMk cId="1781258702" sldId="289"/>
            <ac:spMk id="7" creationId="{12284B16-B60F-4614-9DC3-FE972CD96E4F}"/>
          </ac:spMkLst>
        </pc:spChg>
      </pc:sldChg>
      <pc:sldChg chg="modSp add modTransition">
        <pc:chgData name="Zhihao Yuan" userId="15e5ab77f337d7fb" providerId="LiveId" clId="{E7907BBA-CCC0-4004-BC3A-C6187E307F2C}" dt="2019-09-18T21:07:41.599" v="19624" actId="20577"/>
        <pc:sldMkLst>
          <pc:docMk/>
          <pc:sldMk cId="2500162957" sldId="290"/>
        </pc:sldMkLst>
        <pc:spChg chg="mod">
          <ac:chgData name="Zhihao Yuan" userId="15e5ab77f337d7fb" providerId="LiveId" clId="{E7907BBA-CCC0-4004-BC3A-C6187E307F2C}" dt="2019-09-18T21:07:41.599" v="19624" actId="20577"/>
          <ac:spMkLst>
            <pc:docMk/>
            <pc:sldMk cId="2500162957" sldId="290"/>
            <ac:spMk id="6" creationId="{172C6DCD-05D9-4097-B60E-76CBAD59C14F}"/>
          </ac:spMkLst>
        </pc:spChg>
        <pc:spChg chg="mod">
          <ac:chgData name="Zhihao Yuan" userId="15e5ab77f337d7fb" providerId="LiveId" clId="{E7907BBA-CCC0-4004-BC3A-C6187E307F2C}" dt="2019-09-18T20:59:35.033" v="19577" actId="207"/>
          <ac:spMkLst>
            <pc:docMk/>
            <pc:sldMk cId="2500162957" sldId="290"/>
            <ac:spMk id="7" creationId="{12284B16-B60F-4614-9DC3-FE972CD96E4F}"/>
          </ac:spMkLst>
        </pc:spChg>
      </pc:sldChg>
      <pc:sldChg chg="modSp add modTransition">
        <pc:chgData name="Zhihao Yuan" userId="15e5ab77f337d7fb" providerId="LiveId" clId="{E7907BBA-CCC0-4004-BC3A-C6187E307F2C}" dt="2019-09-18T21:34:51.743" v="19737" actId="20577"/>
        <pc:sldMkLst>
          <pc:docMk/>
          <pc:sldMk cId="344485521" sldId="291"/>
        </pc:sldMkLst>
        <pc:spChg chg="mod">
          <ac:chgData name="Zhihao Yuan" userId="15e5ab77f337d7fb" providerId="LiveId" clId="{E7907BBA-CCC0-4004-BC3A-C6187E307F2C}" dt="2019-09-18T21:34:51.743" v="19737" actId="20577"/>
          <ac:spMkLst>
            <pc:docMk/>
            <pc:sldMk cId="344485521" sldId="291"/>
            <ac:spMk id="6" creationId="{172C6DCD-05D9-4097-B60E-76CBAD59C14F}"/>
          </ac:spMkLst>
        </pc:spChg>
        <pc:spChg chg="mod">
          <ac:chgData name="Zhihao Yuan" userId="15e5ab77f337d7fb" providerId="LiveId" clId="{E7907BBA-CCC0-4004-BC3A-C6187E307F2C}" dt="2019-09-18T21:32:43.449" v="19703" actId="20577"/>
          <ac:spMkLst>
            <pc:docMk/>
            <pc:sldMk cId="344485521" sldId="291"/>
            <ac:spMk id="7" creationId="{12284B16-B60F-4614-9DC3-FE972CD96E4F}"/>
          </ac:spMkLst>
        </pc:spChg>
      </pc:sldChg>
      <pc:sldChg chg="modSp add modTransition">
        <pc:chgData name="Zhihao Yuan" userId="15e5ab77f337d7fb" providerId="LiveId" clId="{E7907BBA-CCC0-4004-BC3A-C6187E307F2C}" dt="2019-09-17T08:26:01.185" v="19091"/>
        <pc:sldMkLst>
          <pc:docMk/>
          <pc:sldMk cId="434768182" sldId="292"/>
        </pc:sldMkLst>
        <pc:spChg chg="mod">
          <ac:chgData name="Zhihao Yuan" userId="15e5ab77f337d7fb" providerId="LiveId" clId="{E7907BBA-CCC0-4004-BC3A-C6187E307F2C}" dt="2019-09-08T07:53:04.447" v="6747"/>
          <ac:spMkLst>
            <pc:docMk/>
            <pc:sldMk cId="434768182" sldId="292"/>
            <ac:spMk id="6" creationId="{172C6DCD-05D9-4097-B60E-76CBAD59C14F}"/>
          </ac:spMkLst>
        </pc:spChg>
        <pc:spChg chg="mod">
          <ac:chgData name="Zhihao Yuan" userId="15e5ab77f337d7fb" providerId="LiveId" clId="{E7907BBA-CCC0-4004-BC3A-C6187E307F2C}" dt="2019-09-17T08:26:01.185" v="19091"/>
          <ac:spMkLst>
            <pc:docMk/>
            <pc:sldMk cId="434768182" sldId="292"/>
            <ac:spMk id="7" creationId="{12284B16-B60F-4614-9DC3-FE972CD96E4F}"/>
          </ac:spMkLst>
        </pc:spChg>
      </pc:sldChg>
      <pc:sldChg chg="modSp add ord modTransition">
        <pc:chgData name="Zhihao Yuan" userId="15e5ab77f337d7fb" providerId="LiveId" clId="{E7907BBA-CCC0-4004-BC3A-C6187E307F2C}" dt="2019-09-18T22:34:41.413" v="19740" actId="20577"/>
        <pc:sldMkLst>
          <pc:docMk/>
          <pc:sldMk cId="3182844733" sldId="293"/>
        </pc:sldMkLst>
        <pc:spChg chg="mod">
          <ac:chgData name="Zhihao Yuan" userId="15e5ab77f337d7fb" providerId="LiveId" clId="{E7907BBA-CCC0-4004-BC3A-C6187E307F2C}" dt="2019-09-18T22:34:41.413" v="19740" actId="20577"/>
          <ac:spMkLst>
            <pc:docMk/>
            <pc:sldMk cId="3182844733" sldId="293"/>
            <ac:spMk id="6" creationId="{172C6DCD-05D9-4097-B60E-76CBAD59C14F}"/>
          </ac:spMkLst>
        </pc:spChg>
        <pc:spChg chg="mod">
          <ac:chgData name="Zhihao Yuan" userId="15e5ab77f337d7fb" providerId="LiveId" clId="{E7907BBA-CCC0-4004-BC3A-C6187E307F2C}" dt="2019-09-17T08:25:45.022" v="19090"/>
          <ac:spMkLst>
            <pc:docMk/>
            <pc:sldMk cId="3182844733" sldId="293"/>
            <ac:spMk id="7" creationId="{12284B16-B60F-4614-9DC3-FE972CD96E4F}"/>
          </ac:spMkLst>
        </pc:spChg>
      </pc:sldChg>
      <pc:sldChg chg="addSp delSp modSp add del ord modTransition">
        <pc:chgData name="Zhihao Yuan" userId="15e5ab77f337d7fb" providerId="LiveId" clId="{E7907BBA-CCC0-4004-BC3A-C6187E307F2C}" dt="2019-09-18T08:46:24.173" v="19121" actId="47"/>
        <pc:sldMkLst>
          <pc:docMk/>
          <pc:sldMk cId="1984225248" sldId="294"/>
        </pc:sldMkLst>
        <pc:spChg chg="add del mod">
          <ac:chgData name="Zhihao Yuan" userId="15e5ab77f337d7fb" providerId="LiveId" clId="{E7907BBA-CCC0-4004-BC3A-C6187E307F2C}" dt="2019-09-08T23:23:00.205" v="6921" actId="11529"/>
          <ac:spMkLst>
            <pc:docMk/>
            <pc:sldMk cId="1984225248" sldId="294"/>
            <ac:spMk id="2" creationId="{62559F45-B729-4729-9E3A-C954166C64A9}"/>
          </ac:spMkLst>
        </pc:spChg>
        <pc:spChg chg="add mod">
          <ac:chgData name="Zhihao Yuan" userId="15e5ab77f337d7fb" providerId="LiveId" clId="{E7907BBA-CCC0-4004-BC3A-C6187E307F2C}" dt="2019-09-18T08:45:15.979" v="19116" actId="1076"/>
          <ac:spMkLst>
            <pc:docMk/>
            <pc:sldMk cId="1984225248" sldId="294"/>
            <ac:spMk id="3" creationId="{DF5BDA05-06A1-4D51-8DA5-9FE6F1EB45BF}"/>
          </ac:spMkLst>
        </pc:spChg>
        <pc:spChg chg="mod">
          <ac:chgData name="Zhihao Yuan" userId="15e5ab77f337d7fb" providerId="LiveId" clId="{E7907BBA-CCC0-4004-BC3A-C6187E307F2C}" dt="2019-09-14T05:16:58.572" v="15913" actId="20577"/>
          <ac:spMkLst>
            <pc:docMk/>
            <pc:sldMk cId="1984225248" sldId="294"/>
            <ac:spMk id="6" creationId="{CA9B9C72-0333-42FC-A3F6-C6998A52729C}"/>
          </ac:spMkLst>
        </pc:spChg>
        <pc:spChg chg="mod">
          <ac:chgData name="Zhihao Yuan" userId="15e5ab77f337d7fb" providerId="LiveId" clId="{E7907BBA-CCC0-4004-BC3A-C6187E307F2C}" dt="2019-09-15T09:01:47.417" v="17362" actId="2711"/>
          <ac:spMkLst>
            <pc:docMk/>
            <pc:sldMk cId="1984225248" sldId="294"/>
            <ac:spMk id="7" creationId="{268FB449-BEE7-4601-B0A6-FDDA5A6A1A2C}"/>
          </ac:spMkLst>
        </pc:spChg>
      </pc:sldChg>
      <pc:sldChg chg="modSp add ord modTransition modNotesTx">
        <pc:chgData name="Zhihao Yuan" userId="15e5ab77f337d7fb" providerId="LiveId" clId="{E7907BBA-CCC0-4004-BC3A-C6187E307F2C}" dt="2019-09-19T16:29:46.865" v="21889"/>
        <pc:sldMkLst>
          <pc:docMk/>
          <pc:sldMk cId="1446878388" sldId="295"/>
        </pc:sldMkLst>
        <pc:spChg chg="mod">
          <ac:chgData name="Zhihao Yuan" userId="15e5ab77f337d7fb" providerId="LiveId" clId="{E7907BBA-CCC0-4004-BC3A-C6187E307F2C}" dt="2019-09-08T23:24:31.210" v="6933" actId="1076"/>
          <ac:spMkLst>
            <pc:docMk/>
            <pc:sldMk cId="1446878388" sldId="295"/>
            <ac:spMk id="3" creationId="{DF5BDA05-06A1-4D51-8DA5-9FE6F1EB45BF}"/>
          </ac:spMkLst>
        </pc:spChg>
        <pc:spChg chg="mod">
          <ac:chgData name="Zhihao Yuan" userId="15e5ab77f337d7fb" providerId="LiveId" clId="{E7907BBA-CCC0-4004-BC3A-C6187E307F2C}" dt="2019-09-14T05:16:57.175" v="15911" actId="20577"/>
          <ac:spMkLst>
            <pc:docMk/>
            <pc:sldMk cId="1446878388" sldId="295"/>
            <ac:spMk id="6" creationId="{CA9B9C72-0333-42FC-A3F6-C6998A52729C}"/>
          </ac:spMkLst>
        </pc:spChg>
        <pc:spChg chg="mod">
          <ac:chgData name="Zhihao Yuan" userId="15e5ab77f337d7fb" providerId="LiveId" clId="{E7907BBA-CCC0-4004-BC3A-C6187E307F2C}" dt="2019-09-19T16:29:46.865" v="21889"/>
          <ac:spMkLst>
            <pc:docMk/>
            <pc:sldMk cId="1446878388" sldId="295"/>
            <ac:spMk id="7" creationId="{268FB449-BEE7-4601-B0A6-FDDA5A6A1A2C}"/>
          </ac:spMkLst>
        </pc:spChg>
      </pc:sldChg>
      <pc:sldChg chg="modSp add del">
        <pc:chgData name="Zhihao Yuan" userId="15e5ab77f337d7fb" providerId="LiveId" clId="{E7907BBA-CCC0-4004-BC3A-C6187E307F2C}" dt="2019-09-08T23:58:30.579" v="7401" actId="2696"/>
        <pc:sldMkLst>
          <pc:docMk/>
          <pc:sldMk cId="1767864677" sldId="296"/>
        </pc:sldMkLst>
        <pc:spChg chg="mod">
          <ac:chgData name="Zhihao Yuan" userId="15e5ab77f337d7fb" providerId="LiveId" clId="{E7907BBA-CCC0-4004-BC3A-C6187E307F2C}" dt="2019-09-08T23:28:38.878" v="6989" actId="20577"/>
          <ac:spMkLst>
            <pc:docMk/>
            <pc:sldMk cId="1767864677" sldId="296"/>
            <ac:spMk id="2" creationId="{5685F4ED-AC68-4972-B8E7-CF5F50DB7FA4}"/>
          </ac:spMkLst>
        </pc:spChg>
        <pc:spChg chg="mod">
          <ac:chgData name="Zhihao Yuan" userId="15e5ab77f337d7fb" providerId="LiveId" clId="{E7907BBA-CCC0-4004-BC3A-C6187E307F2C}" dt="2019-09-08T23:28:58.870" v="6993" actId="20577"/>
          <ac:spMkLst>
            <pc:docMk/>
            <pc:sldMk cId="1767864677" sldId="296"/>
            <ac:spMk id="3" creationId="{40E73856-2EB5-4F24-8EC0-ABC1EBDC2427}"/>
          </ac:spMkLst>
        </pc:spChg>
      </pc:sldChg>
      <pc:sldChg chg="modSp add del">
        <pc:chgData name="Zhihao Yuan" userId="15e5ab77f337d7fb" providerId="LiveId" clId="{E7907BBA-CCC0-4004-BC3A-C6187E307F2C}" dt="2019-09-08T23:58:33.170" v="7402" actId="2696"/>
        <pc:sldMkLst>
          <pc:docMk/>
          <pc:sldMk cId="3862682047" sldId="297"/>
        </pc:sldMkLst>
        <pc:spChg chg="mod">
          <ac:chgData name="Zhihao Yuan" userId="15e5ab77f337d7fb" providerId="LiveId" clId="{E7907BBA-CCC0-4004-BC3A-C6187E307F2C}" dt="2019-09-08T23:37:03.574" v="6998" actId="20577"/>
          <ac:spMkLst>
            <pc:docMk/>
            <pc:sldMk cId="3862682047" sldId="297"/>
            <ac:spMk id="2" creationId="{5685F4ED-AC68-4972-B8E7-CF5F50DB7FA4}"/>
          </ac:spMkLst>
        </pc:spChg>
        <pc:spChg chg="mod">
          <ac:chgData name="Zhihao Yuan" userId="15e5ab77f337d7fb" providerId="LiveId" clId="{E7907BBA-CCC0-4004-BC3A-C6187E307F2C}" dt="2019-09-08T23:29:37.372" v="6997" actId="12"/>
          <ac:spMkLst>
            <pc:docMk/>
            <pc:sldMk cId="3862682047" sldId="297"/>
            <ac:spMk id="3" creationId="{40E73856-2EB5-4F24-8EC0-ABC1EBDC2427}"/>
          </ac:spMkLst>
        </pc:spChg>
      </pc:sldChg>
      <pc:sldChg chg="modSp add del modTransition modAnim">
        <pc:chgData name="Zhihao Yuan" userId="15e5ab77f337d7fb" providerId="LiveId" clId="{E7907BBA-CCC0-4004-BC3A-C6187E307F2C}" dt="2019-09-14T06:36:41.236" v="16728" actId="255"/>
        <pc:sldMkLst>
          <pc:docMk/>
          <pc:sldMk cId="785349697" sldId="298"/>
        </pc:sldMkLst>
        <pc:spChg chg="mod">
          <ac:chgData name="Zhihao Yuan" userId="15e5ab77f337d7fb" providerId="LiveId" clId="{E7907BBA-CCC0-4004-BC3A-C6187E307F2C}" dt="2019-09-14T06:36:41.236" v="16728" actId="255"/>
          <ac:spMkLst>
            <pc:docMk/>
            <pc:sldMk cId="785349697" sldId="298"/>
            <ac:spMk id="5" creationId="{358D545F-0267-4863-B707-6187D0B0941B}"/>
          </ac:spMkLst>
        </pc:spChg>
        <pc:spChg chg="mod">
          <ac:chgData name="Zhihao Yuan" userId="15e5ab77f337d7fb" providerId="LiveId" clId="{E7907BBA-CCC0-4004-BC3A-C6187E307F2C}" dt="2019-09-09T02:54:56.597" v="8024" actId="20577"/>
          <ac:spMkLst>
            <pc:docMk/>
            <pc:sldMk cId="785349697" sldId="298"/>
            <ac:spMk id="6" creationId="{172C6DCD-05D9-4097-B60E-76CBAD59C14F}"/>
          </ac:spMkLst>
        </pc:spChg>
        <pc:spChg chg="mod">
          <ac:chgData name="Zhihao Yuan" userId="15e5ab77f337d7fb" providerId="LiveId" clId="{E7907BBA-CCC0-4004-BC3A-C6187E307F2C}" dt="2019-09-08T23:59:32.539" v="7403" actId="20577"/>
          <ac:spMkLst>
            <pc:docMk/>
            <pc:sldMk cId="785349697" sldId="298"/>
            <ac:spMk id="7" creationId="{12284B16-B60F-4614-9DC3-FE972CD96E4F}"/>
          </ac:spMkLst>
        </pc:spChg>
      </pc:sldChg>
      <pc:sldChg chg="modSp add modTransition">
        <pc:chgData name="Zhihao Yuan" userId="15e5ab77f337d7fb" providerId="LiveId" clId="{E7907BBA-CCC0-4004-BC3A-C6187E307F2C}" dt="2019-09-14T06:33:31.530" v="16709"/>
        <pc:sldMkLst>
          <pc:docMk/>
          <pc:sldMk cId="9051437" sldId="299"/>
        </pc:sldMkLst>
        <pc:spChg chg="mod">
          <ac:chgData name="Zhihao Yuan" userId="15e5ab77f337d7fb" providerId="LiveId" clId="{E7907BBA-CCC0-4004-BC3A-C6187E307F2C}" dt="2019-09-09T02:55:14.541" v="8028" actId="20577"/>
          <ac:spMkLst>
            <pc:docMk/>
            <pc:sldMk cId="9051437" sldId="299"/>
            <ac:spMk id="2" creationId="{59551504-2092-43CC-A171-763D20EA3958}"/>
          </ac:spMkLst>
        </pc:spChg>
        <pc:spChg chg="mod">
          <ac:chgData name="Zhihao Yuan" userId="15e5ab77f337d7fb" providerId="LiveId" clId="{E7907BBA-CCC0-4004-BC3A-C6187E307F2C}" dt="2019-09-09T03:01:04.589" v="8121" actId="20577"/>
          <ac:spMkLst>
            <pc:docMk/>
            <pc:sldMk cId="9051437" sldId="299"/>
            <ac:spMk id="3" creationId="{74398C1D-D6D2-475C-B27F-7F82C405BFA8}"/>
          </ac:spMkLst>
        </pc:spChg>
      </pc:sldChg>
      <pc:sldChg chg="delSp modSp add ord modTransition modAnim">
        <pc:chgData name="Zhihao Yuan" userId="15e5ab77f337d7fb" providerId="LiveId" clId="{E7907BBA-CCC0-4004-BC3A-C6187E307F2C}" dt="2019-09-14T06:57:33.992" v="16769" actId="20577"/>
        <pc:sldMkLst>
          <pc:docMk/>
          <pc:sldMk cId="1284267814" sldId="300"/>
        </pc:sldMkLst>
        <pc:spChg chg="mod">
          <ac:chgData name="Zhihao Yuan" userId="15e5ab77f337d7fb" providerId="LiveId" clId="{E7907BBA-CCC0-4004-BC3A-C6187E307F2C}" dt="2019-09-09T02:42:07.509" v="7714" actId="20577"/>
          <ac:spMkLst>
            <pc:docMk/>
            <pc:sldMk cId="1284267814" sldId="300"/>
            <ac:spMk id="2" creationId="{352DD36E-0356-4F78-9D4F-63E70D26BBEE}"/>
          </ac:spMkLst>
        </pc:spChg>
        <pc:spChg chg="mod">
          <ac:chgData name="Zhihao Yuan" userId="15e5ab77f337d7fb" providerId="LiveId" clId="{E7907BBA-CCC0-4004-BC3A-C6187E307F2C}" dt="2019-09-14T06:57:33.992" v="16769" actId="20577"/>
          <ac:spMkLst>
            <pc:docMk/>
            <pc:sldMk cId="1284267814" sldId="300"/>
            <ac:spMk id="3" creationId="{105A91A6-B326-4FCA-854C-7E260EC65576}"/>
          </ac:spMkLst>
        </pc:spChg>
        <pc:spChg chg="del">
          <ac:chgData name="Zhihao Yuan" userId="15e5ab77f337d7fb" providerId="LiveId" clId="{E7907BBA-CCC0-4004-BC3A-C6187E307F2C}" dt="2019-09-09T02:42:13.077" v="7715"/>
          <ac:spMkLst>
            <pc:docMk/>
            <pc:sldMk cId="1284267814" sldId="300"/>
            <ac:spMk id="6" creationId="{61F11620-4162-4987-9685-ABCD67DDE6D7}"/>
          </ac:spMkLst>
        </pc:spChg>
        <pc:spChg chg="del">
          <ac:chgData name="Zhihao Yuan" userId="15e5ab77f337d7fb" providerId="LiveId" clId="{E7907BBA-CCC0-4004-BC3A-C6187E307F2C}" dt="2019-09-09T02:42:13.077" v="7715"/>
          <ac:spMkLst>
            <pc:docMk/>
            <pc:sldMk cId="1284267814" sldId="300"/>
            <ac:spMk id="8" creationId="{EA735F51-612F-4C43-B686-C98988C21BAB}"/>
          </ac:spMkLst>
        </pc:spChg>
        <pc:spChg chg="del">
          <ac:chgData name="Zhihao Yuan" userId="15e5ab77f337d7fb" providerId="LiveId" clId="{E7907BBA-CCC0-4004-BC3A-C6187E307F2C}" dt="2019-09-09T02:42:13.077" v="7715"/>
          <ac:spMkLst>
            <pc:docMk/>
            <pc:sldMk cId="1284267814" sldId="300"/>
            <ac:spMk id="9" creationId="{E94D68C6-8BEC-40DF-81D6-AD71F10C3157}"/>
          </ac:spMkLst>
        </pc:spChg>
      </pc:sldChg>
      <pc:sldChg chg="addSp delSp modSp add modTransition">
        <pc:chgData name="Zhihao Yuan" userId="15e5ab77f337d7fb" providerId="LiveId" clId="{E7907BBA-CCC0-4004-BC3A-C6187E307F2C}" dt="2019-09-14T06:33:31.530" v="16709"/>
        <pc:sldMkLst>
          <pc:docMk/>
          <pc:sldMk cId="538681083" sldId="301"/>
        </pc:sldMkLst>
        <pc:spChg chg="mod">
          <ac:chgData name="Zhihao Yuan" userId="15e5ab77f337d7fb" providerId="LiveId" clId="{E7907BBA-CCC0-4004-BC3A-C6187E307F2C}" dt="2019-09-09T02:43:33.500" v="7735" actId="20577"/>
          <ac:spMkLst>
            <pc:docMk/>
            <pc:sldMk cId="538681083" sldId="301"/>
            <ac:spMk id="2" creationId="{352DD36E-0356-4F78-9D4F-63E70D26BBEE}"/>
          </ac:spMkLst>
        </pc:spChg>
        <pc:spChg chg="mod">
          <ac:chgData name="Zhihao Yuan" userId="15e5ab77f337d7fb" providerId="LiveId" clId="{E7907BBA-CCC0-4004-BC3A-C6187E307F2C}" dt="2019-09-09T02:45:50.935" v="7846" actId="20577"/>
          <ac:spMkLst>
            <pc:docMk/>
            <pc:sldMk cId="538681083" sldId="301"/>
            <ac:spMk id="3" creationId="{105A91A6-B326-4FCA-854C-7E260EC65576}"/>
          </ac:spMkLst>
        </pc:spChg>
        <pc:spChg chg="add del">
          <ac:chgData name="Zhihao Yuan" userId="15e5ab77f337d7fb" providerId="LiveId" clId="{E7907BBA-CCC0-4004-BC3A-C6187E307F2C}" dt="2019-09-09T02:43:55.898" v="7745"/>
          <ac:spMkLst>
            <pc:docMk/>
            <pc:sldMk cId="538681083" sldId="301"/>
            <ac:spMk id="5" creationId="{8D8352EB-894E-4D23-99EE-36D2A50FAA3A}"/>
          </ac:spMkLst>
        </pc:spChg>
      </pc:sldChg>
      <pc:sldChg chg="modSp add modTransition">
        <pc:chgData name="Zhihao Yuan" userId="15e5ab77f337d7fb" providerId="LiveId" clId="{E7907BBA-CCC0-4004-BC3A-C6187E307F2C}" dt="2019-09-17T06:01:50.035" v="18613" actId="20577"/>
        <pc:sldMkLst>
          <pc:docMk/>
          <pc:sldMk cId="556616337" sldId="302"/>
        </pc:sldMkLst>
        <pc:spChg chg="mod">
          <ac:chgData name="Zhihao Yuan" userId="15e5ab77f337d7fb" providerId="LiveId" clId="{E7907BBA-CCC0-4004-BC3A-C6187E307F2C}" dt="2019-09-09T02:48:10.054" v="7961" actId="20577"/>
          <ac:spMkLst>
            <pc:docMk/>
            <pc:sldMk cId="556616337" sldId="302"/>
            <ac:spMk id="2" creationId="{352DD36E-0356-4F78-9D4F-63E70D26BBEE}"/>
          </ac:spMkLst>
        </pc:spChg>
        <pc:spChg chg="mod">
          <ac:chgData name="Zhihao Yuan" userId="15e5ab77f337d7fb" providerId="LiveId" clId="{E7907BBA-CCC0-4004-BC3A-C6187E307F2C}" dt="2019-09-17T06:01:50.035" v="18613" actId="20577"/>
          <ac:spMkLst>
            <pc:docMk/>
            <pc:sldMk cId="556616337" sldId="302"/>
            <ac:spMk id="3" creationId="{105A91A6-B326-4FCA-854C-7E260EC65576}"/>
          </ac:spMkLst>
        </pc:spChg>
      </pc:sldChg>
      <pc:sldChg chg="add del">
        <pc:chgData name="Zhihao Yuan" userId="15e5ab77f337d7fb" providerId="LiveId" clId="{E7907BBA-CCC0-4004-BC3A-C6187E307F2C}" dt="2019-09-09T02:46:33.403" v="7848"/>
        <pc:sldMkLst>
          <pc:docMk/>
          <pc:sldMk cId="1007410791" sldId="302"/>
        </pc:sldMkLst>
      </pc:sldChg>
      <pc:sldChg chg="addSp modSp add modTransition modAnim modNotesTx">
        <pc:chgData name="Zhihao Yuan" userId="15e5ab77f337d7fb" providerId="LiveId" clId="{E7907BBA-CCC0-4004-BC3A-C6187E307F2C}" dt="2019-09-19T06:14:36.855" v="21722" actId="5793"/>
        <pc:sldMkLst>
          <pc:docMk/>
          <pc:sldMk cId="3345765414" sldId="303"/>
        </pc:sldMkLst>
        <pc:spChg chg="mod">
          <ac:chgData name="Zhihao Yuan" userId="15e5ab77f337d7fb" providerId="LiveId" clId="{E7907BBA-CCC0-4004-BC3A-C6187E307F2C}" dt="2019-09-09T03:05:01.926" v="8169" actId="313"/>
          <ac:spMkLst>
            <pc:docMk/>
            <pc:sldMk cId="3345765414" sldId="303"/>
            <ac:spMk id="2" creationId="{3A3B313F-10EF-47E1-97EB-D5E1DFE24AC7}"/>
          </ac:spMkLst>
        </pc:spChg>
        <pc:spChg chg="mod">
          <ac:chgData name="Zhihao Yuan" userId="15e5ab77f337d7fb" providerId="LiveId" clId="{E7907BBA-CCC0-4004-BC3A-C6187E307F2C}" dt="2019-09-09T04:21:31.116" v="8379" actId="20577"/>
          <ac:spMkLst>
            <pc:docMk/>
            <pc:sldMk cId="3345765414" sldId="303"/>
            <ac:spMk id="3" creationId="{B05C3846-111A-4DCE-80B4-89479A7943A2}"/>
          </ac:spMkLst>
        </pc:spChg>
        <pc:spChg chg="add mod">
          <ac:chgData name="Zhihao Yuan" userId="15e5ab77f337d7fb" providerId="LiveId" clId="{E7907BBA-CCC0-4004-BC3A-C6187E307F2C}" dt="2019-09-09T04:34:43.017" v="8486" actId="20577"/>
          <ac:spMkLst>
            <pc:docMk/>
            <pc:sldMk cId="3345765414" sldId="303"/>
            <ac:spMk id="5" creationId="{30DF67C4-E131-4F1F-A3B9-51D32A328307}"/>
          </ac:spMkLst>
        </pc:spChg>
      </pc:sldChg>
      <pc:sldChg chg="modSp add ord modTransition modAnim modNotesTx">
        <pc:chgData name="Zhihao Yuan" userId="15e5ab77f337d7fb" providerId="LiveId" clId="{E7907BBA-CCC0-4004-BC3A-C6187E307F2C}" dt="2019-09-19T03:01:39.083" v="20210" actId="20577"/>
        <pc:sldMkLst>
          <pc:docMk/>
          <pc:sldMk cId="820337980" sldId="304"/>
        </pc:sldMkLst>
        <pc:spChg chg="mod">
          <ac:chgData name="Zhihao Yuan" userId="15e5ab77f337d7fb" providerId="LiveId" clId="{E7907BBA-CCC0-4004-BC3A-C6187E307F2C}" dt="2019-09-09T04:41:52.513" v="8740" actId="20577"/>
          <ac:spMkLst>
            <pc:docMk/>
            <pc:sldMk cId="820337980" sldId="304"/>
            <ac:spMk id="2" creationId="{3C4440A3-28F4-4EE5-A121-F3A5833E5218}"/>
          </ac:spMkLst>
        </pc:spChg>
        <pc:spChg chg="mod">
          <ac:chgData name="Zhihao Yuan" userId="15e5ab77f337d7fb" providerId="LiveId" clId="{E7907BBA-CCC0-4004-BC3A-C6187E307F2C}" dt="2019-09-09T05:28:00.137" v="9349" actId="20577"/>
          <ac:spMkLst>
            <pc:docMk/>
            <pc:sldMk cId="820337980" sldId="304"/>
            <ac:spMk id="3" creationId="{26CD94AE-8A7B-4CA2-A222-370BE26343E6}"/>
          </ac:spMkLst>
        </pc:spChg>
      </pc:sldChg>
      <pc:sldChg chg="add del">
        <pc:chgData name="Zhihao Yuan" userId="15e5ab77f337d7fb" providerId="LiveId" clId="{E7907BBA-CCC0-4004-BC3A-C6187E307F2C}" dt="2019-09-09T05:29:10.770" v="9353" actId="2696"/>
        <pc:sldMkLst>
          <pc:docMk/>
          <pc:sldMk cId="634261437" sldId="305"/>
        </pc:sldMkLst>
      </pc:sldChg>
      <pc:sldChg chg="modSp add ord modTransition modNotesTx">
        <pc:chgData name="Zhihao Yuan" userId="15e5ab77f337d7fb" providerId="LiveId" clId="{E7907BBA-CCC0-4004-BC3A-C6187E307F2C}" dt="2019-09-19T06:17:37.668" v="21751" actId="20577"/>
        <pc:sldMkLst>
          <pc:docMk/>
          <pc:sldMk cId="2174692821" sldId="306"/>
        </pc:sldMkLst>
        <pc:spChg chg="mod">
          <ac:chgData name="Zhihao Yuan" userId="15e5ab77f337d7fb" providerId="LiveId" clId="{E7907BBA-CCC0-4004-BC3A-C6187E307F2C}" dt="2019-09-19T04:23:30.095" v="21301" actId="20577"/>
          <ac:spMkLst>
            <pc:docMk/>
            <pc:sldMk cId="2174692821" sldId="306"/>
            <ac:spMk id="3" creationId="{87904D4F-579A-4EDA-9084-3B25CA47EA4F}"/>
          </ac:spMkLst>
        </pc:spChg>
      </pc:sldChg>
      <pc:sldChg chg="addSp modSp add ord modTransition">
        <pc:chgData name="Zhihao Yuan" userId="15e5ab77f337d7fb" providerId="LiveId" clId="{E7907BBA-CCC0-4004-BC3A-C6187E307F2C}" dt="2019-09-17T05:38:35.481" v="18369" actId="20577"/>
        <pc:sldMkLst>
          <pc:docMk/>
          <pc:sldMk cId="2221684748" sldId="307"/>
        </pc:sldMkLst>
        <pc:spChg chg="mod">
          <ac:chgData name="Zhihao Yuan" userId="15e5ab77f337d7fb" providerId="LiveId" clId="{E7907BBA-CCC0-4004-BC3A-C6187E307F2C}" dt="2019-09-17T05:38:35.481" v="18369" actId="20577"/>
          <ac:spMkLst>
            <pc:docMk/>
            <pc:sldMk cId="2221684748" sldId="307"/>
            <ac:spMk id="2" creationId="{30D6FD5B-F2B5-4098-8001-8CEDC7157154}"/>
          </ac:spMkLst>
        </pc:spChg>
        <pc:spChg chg="mod">
          <ac:chgData name="Zhihao Yuan" userId="15e5ab77f337d7fb" providerId="LiveId" clId="{E7907BBA-CCC0-4004-BC3A-C6187E307F2C}" dt="2019-09-17T05:37:52.810" v="18348" actId="20577"/>
          <ac:spMkLst>
            <pc:docMk/>
            <pc:sldMk cId="2221684748" sldId="307"/>
            <ac:spMk id="3" creationId="{C4769F9F-70D8-4A70-B464-086B72DCD688}"/>
          </ac:spMkLst>
        </pc:spChg>
        <pc:spChg chg="add mod">
          <ac:chgData name="Zhihao Yuan" userId="15e5ab77f337d7fb" providerId="LiveId" clId="{E7907BBA-CCC0-4004-BC3A-C6187E307F2C}" dt="2019-09-17T05:37:58.401" v="18350" actId="20577"/>
          <ac:spMkLst>
            <pc:docMk/>
            <pc:sldMk cId="2221684748" sldId="307"/>
            <ac:spMk id="5" creationId="{2612C1AB-8DDE-41EC-8311-97012EA02D21}"/>
          </ac:spMkLst>
        </pc:spChg>
      </pc:sldChg>
      <pc:sldChg chg="modSp add del modTransition">
        <pc:chgData name="Zhihao Yuan" userId="15e5ab77f337d7fb" providerId="LiveId" clId="{E7907BBA-CCC0-4004-BC3A-C6187E307F2C}" dt="2019-09-17T05:39:59.372" v="18370" actId="47"/>
        <pc:sldMkLst>
          <pc:docMk/>
          <pc:sldMk cId="2188520222" sldId="308"/>
        </pc:sldMkLst>
        <pc:spChg chg="mod">
          <ac:chgData name="Zhihao Yuan" userId="15e5ab77f337d7fb" providerId="LiveId" clId="{E7907BBA-CCC0-4004-BC3A-C6187E307F2C}" dt="2019-09-09T05:37:05.688" v="9555" actId="20577"/>
          <ac:spMkLst>
            <pc:docMk/>
            <pc:sldMk cId="2188520222" sldId="308"/>
            <ac:spMk id="2" creationId="{30D6FD5B-F2B5-4098-8001-8CEDC7157154}"/>
          </ac:spMkLst>
        </pc:spChg>
        <pc:spChg chg="mod">
          <ac:chgData name="Zhihao Yuan" userId="15e5ab77f337d7fb" providerId="LiveId" clId="{E7907BBA-CCC0-4004-BC3A-C6187E307F2C}" dt="2019-09-14T05:57:00.481" v="16494" actId="368"/>
          <ac:spMkLst>
            <pc:docMk/>
            <pc:sldMk cId="2188520222" sldId="308"/>
            <ac:spMk id="3" creationId="{C4769F9F-70D8-4A70-B464-086B72DCD688}"/>
          </ac:spMkLst>
        </pc:spChg>
      </pc:sldChg>
      <pc:sldChg chg="addSp modSp add modTransition">
        <pc:chgData name="Zhihao Yuan" userId="15e5ab77f337d7fb" providerId="LiveId" clId="{E7907BBA-CCC0-4004-BC3A-C6187E307F2C}" dt="2019-09-17T07:48:12.361" v="19039"/>
        <pc:sldMkLst>
          <pc:docMk/>
          <pc:sldMk cId="1261374386" sldId="309"/>
        </pc:sldMkLst>
        <pc:spChg chg="mod">
          <ac:chgData name="Zhihao Yuan" userId="15e5ab77f337d7fb" providerId="LiveId" clId="{E7907BBA-CCC0-4004-BC3A-C6187E307F2C}" dt="2019-09-09T07:17:55.570" v="9599"/>
          <ac:spMkLst>
            <pc:docMk/>
            <pc:sldMk cId="1261374386" sldId="309"/>
            <ac:spMk id="2" creationId="{691C0192-69F3-40B4-B256-E7BC8F7A0D02}"/>
          </ac:spMkLst>
        </pc:spChg>
        <pc:spChg chg="mod">
          <ac:chgData name="Zhihao Yuan" userId="15e5ab77f337d7fb" providerId="LiveId" clId="{E7907BBA-CCC0-4004-BC3A-C6187E307F2C}" dt="2019-09-17T07:48:12.361" v="19039"/>
          <ac:spMkLst>
            <pc:docMk/>
            <pc:sldMk cId="1261374386" sldId="309"/>
            <ac:spMk id="3" creationId="{B70AAAE4-BA09-43FE-8BCE-68833DD1367E}"/>
          </ac:spMkLst>
        </pc:spChg>
        <pc:spChg chg="add mod">
          <ac:chgData name="Zhihao Yuan" userId="15e5ab77f337d7fb" providerId="LiveId" clId="{E7907BBA-CCC0-4004-BC3A-C6187E307F2C}" dt="2019-09-09T07:48:50.140" v="9795" actId="14100"/>
          <ac:spMkLst>
            <pc:docMk/>
            <pc:sldMk cId="1261374386" sldId="309"/>
            <ac:spMk id="5" creationId="{233C0C8A-FB54-4EBE-9F41-68152CB786AB}"/>
          </ac:spMkLst>
        </pc:spChg>
        <pc:spChg chg="mod">
          <ac:chgData name="Zhihao Yuan" userId="15e5ab77f337d7fb" providerId="LiveId" clId="{E7907BBA-CCC0-4004-BC3A-C6187E307F2C}" dt="2019-09-14T04:03:42.666" v="14634" actId="947"/>
          <ac:spMkLst>
            <pc:docMk/>
            <pc:sldMk cId="1261374386" sldId="309"/>
            <ac:spMk id="6" creationId="{56FC6D2D-2D10-4CF1-9DD7-8CC303A9378C}"/>
          </ac:spMkLst>
        </pc:spChg>
      </pc:sldChg>
      <pc:sldChg chg="modSp add ord modTransition modAnim">
        <pc:chgData name="Zhihao Yuan" userId="15e5ab77f337d7fb" providerId="LiveId" clId="{E7907BBA-CCC0-4004-BC3A-C6187E307F2C}" dt="2019-09-19T16:29:46.865" v="21889"/>
        <pc:sldMkLst>
          <pc:docMk/>
          <pc:sldMk cId="387571013" sldId="310"/>
        </pc:sldMkLst>
        <pc:spChg chg="mod">
          <ac:chgData name="Zhihao Yuan" userId="15e5ab77f337d7fb" providerId="LiveId" clId="{E7907BBA-CCC0-4004-BC3A-C6187E307F2C}" dt="2019-09-19T16:29:46.865" v="21889"/>
          <ac:spMkLst>
            <pc:docMk/>
            <pc:sldMk cId="387571013" sldId="310"/>
            <ac:spMk id="2" creationId="{8B51319A-88DA-4E0D-9223-0C088B36F679}"/>
          </ac:spMkLst>
        </pc:spChg>
        <pc:spChg chg="mod">
          <ac:chgData name="Zhihao Yuan" userId="15e5ab77f337d7fb" providerId="LiveId" clId="{E7907BBA-CCC0-4004-BC3A-C6187E307F2C}" dt="2019-09-09T07:17:48.119" v="9597"/>
          <ac:spMkLst>
            <pc:docMk/>
            <pc:sldMk cId="387571013" sldId="310"/>
            <ac:spMk id="3" creationId="{9C6F9F58-00E2-4CD0-904B-1E3C1AB740E3}"/>
          </ac:spMkLst>
        </pc:spChg>
      </pc:sldChg>
      <pc:sldChg chg="addSp modSp add del">
        <pc:chgData name="Zhihao Yuan" userId="15e5ab77f337d7fb" providerId="LiveId" clId="{E7907BBA-CCC0-4004-BC3A-C6187E307F2C}" dt="2019-09-09T05:41:39.837" v="9581" actId="2696"/>
        <pc:sldMkLst>
          <pc:docMk/>
          <pc:sldMk cId="2349551636" sldId="310"/>
        </pc:sldMkLst>
        <pc:spChg chg="mod">
          <ac:chgData name="Zhihao Yuan" userId="15e5ab77f337d7fb" providerId="LiveId" clId="{E7907BBA-CCC0-4004-BC3A-C6187E307F2C}" dt="2019-09-09T05:41:22.629" v="9580" actId="12"/>
          <ac:spMkLst>
            <pc:docMk/>
            <pc:sldMk cId="2349551636" sldId="310"/>
            <ac:spMk id="3" creationId="{9C6F9F58-00E2-4CD0-904B-1E3C1AB740E3}"/>
          </ac:spMkLst>
        </pc:spChg>
        <pc:spChg chg="add mod">
          <ac:chgData name="Zhihao Yuan" userId="15e5ab77f337d7fb" providerId="LiveId" clId="{E7907BBA-CCC0-4004-BC3A-C6187E307F2C}" dt="2019-09-09T05:41:06.080" v="9576" actId="1076"/>
          <ac:spMkLst>
            <pc:docMk/>
            <pc:sldMk cId="2349551636" sldId="310"/>
            <ac:spMk id="5" creationId="{9B244087-C5E9-49BB-A7D3-3E9C5DC3C684}"/>
          </ac:spMkLst>
        </pc:spChg>
      </pc:sldChg>
      <pc:sldChg chg="modSp add del">
        <pc:chgData name="Zhihao Yuan" userId="15e5ab77f337d7fb" providerId="LiveId" clId="{E7907BBA-CCC0-4004-BC3A-C6187E307F2C}" dt="2019-09-10T04:45:31.725" v="10287" actId="2696"/>
        <pc:sldMkLst>
          <pc:docMk/>
          <pc:sldMk cId="812771638" sldId="311"/>
        </pc:sldMkLst>
        <pc:spChg chg="mod">
          <ac:chgData name="Zhihao Yuan" userId="15e5ab77f337d7fb" providerId="LiveId" clId="{E7907BBA-CCC0-4004-BC3A-C6187E307F2C}" dt="2019-09-10T04:21:58.555" v="9969"/>
          <ac:spMkLst>
            <pc:docMk/>
            <pc:sldMk cId="812771638" sldId="311"/>
            <ac:spMk id="2" creationId="{E898EC33-181C-4264-BFB4-5E3AEDEC5F53}"/>
          </ac:spMkLst>
        </pc:spChg>
        <pc:spChg chg="mod">
          <ac:chgData name="Zhihao Yuan" userId="15e5ab77f337d7fb" providerId="LiveId" clId="{E7907BBA-CCC0-4004-BC3A-C6187E307F2C}" dt="2019-09-10T04:41:05.521" v="10177" actId="20577"/>
          <ac:spMkLst>
            <pc:docMk/>
            <pc:sldMk cId="812771638" sldId="311"/>
            <ac:spMk id="3" creationId="{F0F521F2-A49C-421B-9EF8-940B7020D689}"/>
          </ac:spMkLst>
        </pc:spChg>
      </pc:sldChg>
      <pc:sldChg chg="addSp delSp modSp add modTransition modAnim modNotesTx">
        <pc:chgData name="Zhihao Yuan" userId="15e5ab77f337d7fb" providerId="LiveId" clId="{E7907BBA-CCC0-4004-BC3A-C6187E307F2C}" dt="2019-09-19T06:20:17.783" v="21752" actId="20577"/>
        <pc:sldMkLst>
          <pc:docMk/>
          <pc:sldMk cId="2845798543" sldId="312"/>
        </pc:sldMkLst>
        <pc:spChg chg="mod">
          <ac:chgData name="Zhihao Yuan" userId="15e5ab77f337d7fb" providerId="LiveId" clId="{E7907BBA-CCC0-4004-BC3A-C6187E307F2C}" dt="2019-09-10T04:45:07.794" v="10286" actId="20577"/>
          <ac:spMkLst>
            <pc:docMk/>
            <pc:sldMk cId="2845798543" sldId="312"/>
            <ac:spMk id="2" creationId="{691C0192-69F3-40B4-B256-E7BC8F7A0D02}"/>
          </ac:spMkLst>
        </pc:spChg>
        <pc:spChg chg="mod">
          <ac:chgData name="Zhihao Yuan" userId="15e5ab77f337d7fb" providerId="LiveId" clId="{E7907BBA-CCC0-4004-BC3A-C6187E307F2C}" dt="2019-09-17T07:48:12.361" v="19039"/>
          <ac:spMkLst>
            <pc:docMk/>
            <pc:sldMk cId="2845798543" sldId="312"/>
            <ac:spMk id="3" creationId="{B70AAAE4-BA09-43FE-8BCE-68833DD1367E}"/>
          </ac:spMkLst>
        </pc:spChg>
        <pc:spChg chg="del">
          <ac:chgData name="Zhihao Yuan" userId="15e5ab77f337d7fb" providerId="LiveId" clId="{E7907BBA-CCC0-4004-BC3A-C6187E307F2C}" dt="2019-09-09T07:52:22.658" v="9891" actId="478"/>
          <ac:spMkLst>
            <pc:docMk/>
            <pc:sldMk cId="2845798543" sldId="312"/>
            <ac:spMk id="5" creationId="{233C0C8A-FB54-4EBE-9F41-68152CB786AB}"/>
          </ac:spMkLst>
        </pc:spChg>
        <pc:spChg chg="add mod">
          <ac:chgData name="Zhihao Yuan" userId="15e5ab77f337d7fb" providerId="LiveId" clId="{E7907BBA-CCC0-4004-BC3A-C6187E307F2C}" dt="2019-09-10T04:18:47.669" v="9923" actId="1076"/>
          <ac:spMkLst>
            <pc:docMk/>
            <pc:sldMk cId="2845798543" sldId="312"/>
            <ac:spMk id="6" creationId="{4A62E257-7B3D-41DD-B168-2652745B8FF3}"/>
          </ac:spMkLst>
        </pc:spChg>
        <pc:spChg chg="add mod">
          <ac:chgData name="Zhihao Yuan" userId="15e5ab77f337d7fb" providerId="LiveId" clId="{E7907BBA-CCC0-4004-BC3A-C6187E307F2C}" dt="2019-09-10T04:19:45.507" v="9931" actId="1076"/>
          <ac:spMkLst>
            <pc:docMk/>
            <pc:sldMk cId="2845798543" sldId="312"/>
            <ac:spMk id="7" creationId="{D96CCDBD-16E9-4A76-9394-D328273FF22E}"/>
          </ac:spMkLst>
        </pc:spChg>
      </pc:sldChg>
      <pc:sldChg chg="modSp add modTransition">
        <pc:chgData name="Zhihao Yuan" userId="15e5ab77f337d7fb" providerId="LiveId" clId="{E7907BBA-CCC0-4004-BC3A-C6187E307F2C}" dt="2019-09-14T06:33:31.530" v="16709"/>
        <pc:sldMkLst>
          <pc:docMk/>
          <pc:sldMk cId="1252490222" sldId="313"/>
        </pc:sldMkLst>
        <pc:spChg chg="mod">
          <ac:chgData name="Zhihao Yuan" userId="15e5ab77f337d7fb" providerId="LiveId" clId="{E7907BBA-CCC0-4004-BC3A-C6187E307F2C}" dt="2019-09-10T04:42:29.003" v="10226" actId="20577"/>
          <ac:spMkLst>
            <pc:docMk/>
            <pc:sldMk cId="1252490222" sldId="313"/>
            <ac:spMk id="2" creationId="{E898EC33-181C-4264-BFB4-5E3AEDEC5F53}"/>
          </ac:spMkLst>
        </pc:spChg>
        <pc:spChg chg="mod">
          <ac:chgData name="Zhihao Yuan" userId="15e5ab77f337d7fb" providerId="LiveId" clId="{E7907BBA-CCC0-4004-BC3A-C6187E307F2C}" dt="2019-09-10T04:44:08.540" v="10281" actId="20577"/>
          <ac:spMkLst>
            <pc:docMk/>
            <pc:sldMk cId="1252490222" sldId="313"/>
            <ac:spMk id="3" creationId="{F0F521F2-A49C-421B-9EF8-940B7020D689}"/>
          </ac:spMkLst>
        </pc:spChg>
      </pc:sldChg>
      <pc:sldChg chg="addSp delSp modSp add modTransition modAnim modNotesTx">
        <pc:chgData name="Zhihao Yuan" userId="15e5ab77f337d7fb" providerId="LiveId" clId="{E7907BBA-CCC0-4004-BC3A-C6187E307F2C}" dt="2019-09-19T04:29:10.129" v="21309" actId="20577"/>
        <pc:sldMkLst>
          <pc:docMk/>
          <pc:sldMk cId="2556778060" sldId="314"/>
        </pc:sldMkLst>
        <pc:spChg chg="del">
          <ac:chgData name="Zhihao Yuan" userId="15e5ab77f337d7fb" providerId="LiveId" clId="{E7907BBA-CCC0-4004-BC3A-C6187E307F2C}" dt="2019-09-10T04:49:03.939" v="10318"/>
          <ac:spMkLst>
            <pc:docMk/>
            <pc:sldMk cId="2556778060" sldId="314"/>
            <ac:spMk id="2" creationId="{366AFE18-F36F-498A-910E-9D2108E0F4E9}"/>
          </ac:spMkLst>
        </pc:spChg>
        <pc:spChg chg="del mod">
          <ac:chgData name="Zhihao Yuan" userId="15e5ab77f337d7fb" providerId="LiveId" clId="{E7907BBA-CCC0-4004-BC3A-C6187E307F2C}" dt="2019-09-10T04:49:03.939" v="10318"/>
          <ac:spMkLst>
            <pc:docMk/>
            <pc:sldMk cId="2556778060" sldId="314"/>
            <ac:spMk id="3" creationId="{A644B026-FA39-417F-B750-7E280A446FE2}"/>
          </ac:spMkLst>
        </pc:spChg>
        <pc:spChg chg="add del mod">
          <ac:chgData name="Zhihao Yuan" userId="15e5ab77f337d7fb" providerId="LiveId" clId="{E7907BBA-CCC0-4004-BC3A-C6187E307F2C}" dt="2019-09-10T04:52:49.550" v="10342"/>
          <ac:spMkLst>
            <pc:docMk/>
            <pc:sldMk cId="2556778060" sldId="314"/>
            <ac:spMk id="5" creationId="{36803140-BD77-4224-8EEF-1FF384081FA5}"/>
          </ac:spMkLst>
        </pc:spChg>
        <pc:spChg chg="add del mod">
          <ac:chgData name="Zhihao Yuan" userId="15e5ab77f337d7fb" providerId="LiveId" clId="{E7907BBA-CCC0-4004-BC3A-C6187E307F2C}" dt="2019-09-10T04:52:49.550" v="10342"/>
          <ac:spMkLst>
            <pc:docMk/>
            <pc:sldMk cId="2556778060" sldId="314"/>
            <ac:spMk id="6" creationId="{BF0E9EEE-FCC2-4DBE-B9E3-25F7CA08BF77}"/>
          </ac:spMkLst>
        </pc:spChg>
        <pc:spChg chg="add del mod">
          <ac:chgData name="Zhihao Yuan" userId="15e5ab77f337d7fb" providerId="LiveId" clId="{E7907BBA-CCC0-4004-BC3A-C6187E307F2C}" dt="2019-09-10T04:52:49.550" v="10342"/>
          <ac:spMkLst>
            <pc:docMk/>
            <pc:sldMk cId="2556778060" sldId="314"/>
            <ac:spMk id="7" creationId="{A9393BFE-3BBC-4033-A9F2-CEA5936C7973}"/>
          </ac:spMkLst>
        </pc:spChg>
        <pc:spChg chg="add del mod">
          <ac:chgData name="Zhihao Yuan" userId="15e5ab77f337d7fb" providerId="LiveId" clId="{E7907BBA-CCC0-4004-BC3A-C6187E307F2C}" dt="2019-09-10T04:52:49.550" v="10342"/>
          <ac:spMkLst>
            <pc:docMk/>
            <pc:sldMk cId="2556778060" sldId="314"/>
            <ac:spMk id="8" creationId="{7B74A45A-FF9E-4BF1-B18D-73690A915483}"/>
          </ac:spMkLst>
        </pc:spChg>
        <pc:spChg chg="add del mod">
          <ac:chgData name="Zhihao Yuan" userId="15e5ab77f337d7fb" providerId="LiveId" clId="{E7907BBA-CCC0-4004-BC3A-C6187E307F2C}" dt="2019-09-10T04:52:49.550" v="10342"/>
          <ac:spMkLst>
            <pc:docMk/>
            <pc:sldMk cId="2556778060" sldId="314"/>
            <ac:spMk id="9" creationId="{EBD9D0DD-238A-43EC-9E19-F12098F0A09A}"/>
          </ac:spMkLst>
        </pc:spChg>
        <pc:spChg chg="add del mod">
          <ac:chgData name="Zhihao Yuan" userId="15e5ab77f337d7fb" providerId="LiveId" clId="{E7907BBA-CCC0-4004-BC3A-C6187E307F2C}" dt="2019-09-10T04:53:49.817" v="10343"/>
          <ac:spMkLst>
            <pc:docMk/>
            <pc:sldMk cId="2556778060" sldId="314"/>
            <ac:spMk id="10" creationId="{B0D60DA5-A898-4E79-8A7F-D5A0ED018928}"/>
          </ac:spMkLst>
        </pc:spChg>
        <pc:spChg chg="add del mod">
          <ac:chgData name="Zhihao Yuan" userId="15e5ab77f337d7fb" providerId="LiveId" clId="{E7907BBA-CCC0-4004-BC3A-C6187E307F2C}" dt="2019-09-10T04:53:49.817" v="10343"/>
          <ac:spMkLst>
            <pc:docMk/>
            <pc:sldMk cId="2556778060" sldId="314"/>
            <ac:spMk id="11" creationId="{DE2BAD84-ACBF-4061-AFA8-ABCC8F991C11}"/>
          </ac:spMkLst>
        </pc:spChg>
        <pc:spChg chg="add mod">
          <ac:chgData name="Zhihao Yuan" userId="15e5ab77f337d7fb" providerId="LiveId" clId="{E7907BBA-CCC0-4004-BC3A-C6187E307F2C}" dt="2019-09-10T04:59:38.435" v="10396" actId="20577"/>
          <ac:spMkLst>
            <pc:docMk/>
            <pc:sldMk cId="2556778060" sldId="314"/>
            <ac:spMk id="12" creationId="{1BEDDCCB-CC95-40E8-8842-A5D24B88DF09}"/>
          </ac:spMkLst>
        </pc:spChg>
        <pc:spChg chg="add mod">
          <ac:chgData name="Zhihao Yuan" userId="15e5ab77f337d7fb" providerId="LiveId" clId="{E7907BBA-CCC0-4004-BC3A-C6187E307F2C}" dt="2019-09-19T03:32:37.696" v="20493" actId="113"/>
          <ac:spMkLst>
            <pc:docMk/>
            <pc:sldMk cId="2556778060" sldId="314"/>
            <ac:spMk id="13" creationId="{4FD93462-D0B4-4F82-A16C-5426D4666661}"/>
          </ac:spMkLst>
        </pc:spChg>
        <pc:spChg chg="add del mod">
          <ac:chgData name="Zhihao Yuan" userId="15e5ab77f337d7fb" providerId="LiveId" clId="{E7907BBA-CCC0-4004-BC3A-C6187E307F2C}" dt="2019-09-19T03:32:46.446" v="20494" actId="113"/>
          <ac:spMkLst>
            <pc:docMk/>
            <pc:sldMk cId="2556778060" sldId="314"/>
            <ac:spMk id="14" creationId="{B7488F59-47AA-4F07-A9BA-B2F6F748AE8D}"/>
          </ac:spMkLst>
        </pc:spChg>
        <pc:spChg chg="add del">
          <ac:chgData name="Zhihao Yuan" userId="15e5ab77f337d7fb" providerId="LiveId" clId="{E7907BBA-CCC0-4004-BC3A-C6187E307F2C}" dt="2019-09-10T04:56:09.605" v="10366"/>
          <ac:spMkLst>
            <pc:docMk/>
            <pc:sldMk cId="2556778060" sldId="314"/>
            <ac:spMk id="16" creationId="{F78EDA64-680E-4A3B-9A7B-AC903D037952}"/>
          </ac:spMkLst>
        </pc:spChg>
        <pc:spChg chg="add del mod">
          <ac:chgData name="Zhihao Yuan" userId="15e5ab77f337d7fb" providerId="LiveId" clId="{E7907BBA-CCC0-4004-BC3A-C6187E307F2C}" dt="2019-09-19T03:15:53.474" v="20212" actId="478"/>
          <ac:spMkLst>
            <pc:docMk/>
            <pc:sldMk cId="2556778060" sldId="314"/>
            <ac:spMk id="17" creationId="{0C3F9416-7F28-44C9-8D54-9956999E2C4B}"/>
          </ac:spMkLst>
        </pc:spChg>
        <pc:spChg chg="add mod">
          <ac:chgData name="Zhihao Yuan" userId="15e5ab77f337d7fb" providerId="LiveId" clId="{E7907BBA-CCC0-4004-BC3A-C6187E307F2C}" dt="2019-09-19T03:31:56.187" v="20489" actId="14100"/>
          <ac:spMkLst>
            <pc:docMk/>
            <pc:sldMk cId="2556778060" sldId="314"/>
            <ac:spMk id="18" creationId="{4CDB3D88-B42F-46EE-8A1C-3213DC8E81F0}"/>
          </ac:spMkLst>
        </pc:spChg>
        <pc:graphicFrameChg chg="add del mod">
          <ac:chgData name="Zhihao Yuan" userId="15e5ab77f337d7fb" providerId="LiveId" clId="{E7907BBA-CCC0-4004-BC3A-C6187E307F2C}" dt="2019-09-10T04:56:09.605" v="10366"/>
          <ac:graphicFrameMkLst>
            <pc:docMk/>
            <pc:sldMk cId="2556778060" sldId="314"/>
            <ac:graphicFrameMk id="15" creationId="{6E041F74-388C-478D-B9BF-8BD2382652BC}"/>
          </ac:graphicFrameMkLst>
        </pc:graphicFrameChg>
        <pc:cxnChg chg="add del mod">
          <ac:chgData name="Zhihao Yuan" userId="15e5ab77f337d7fb" providerId="LiveId" clId="{E7907BBA-CCC0-4004-BC3A-C6187E307F2C}" dt="2019-09-19T03:32:13.563" v="20490" actId="478"/>
          <ac:cxnSpMkLst>
            <pc:docMk/>
            <pc:sldMk cId="2556778060" sldId="314"/>
            <ac:cxnSpMk id="5" creationId="{780996DB-BBC9-4DCB-8730-E661E0821578}"/>
          </ac:cxnSpMkLst>
        </pc:cxnChg>
        <pc:cxnChg chg="add del mod">
          <ac:chgData name="Zhihao Yuan" userId="15e5ab77f337d7fb" providerId="LiveId" clId="{E7907BBA-CCC0-4004-BC3A-C6187E307F2C}" dt="2019-09-19T03:35:25.062" v="20506" actId="14100"/>
          <ac:cxnSpMkLst>
            <pc:docMk/>
            <pc:sldMk cId="2556778060" sldId="314"/>
            <ac:cxnSpMk id="10" creationId="{D29AF425-19CD-4731-99B3-722087184A8F}"/>
          </ac:cxnSpMkLst>
        </pc:cxnChg>
        <pc:cxnChg chg="add del mod">
          <ac:chgData name="Zhihao Yuan" userId="15e5ab77f337d7fb" providerId="LiveId" clId="{E7907BBA-CCC0-4004-BC3A-C6187E307F2C}" dt="2019-09-19T03:34:46.739" v="20503" actId="11529"/>
          <ac:cxnSpMkLst>
            <pc:docMk/>
            <pc:sldMk cId="2556778060" sldId="314"/>
            <ac:cxnSpMk id="20" creationId="{9A6C2F9D-8B63-4E28-A227-180CD7ADDF21}"/>
          </ac:cxnSpMkLst>
        </pc:cxnChg>
      </pc:sldChg>
      <pc:sldChg chg="addSp delSp modSp add modTransition modAnim modNotesTx">
        <pc:chgData name="Zhihao Yuan" userId="15e5ab77f337d7fb" providerId="LiveId" clId="{E7907BBA-CCC0-4004-BC3A-C6187E307F2C}" dt="2019-09-19T06:27:13.116" v="21795"/>
        <pc:sldMkLst>
          <pc:docMk/>
          <pc:sldMk cId="73113655" sldId="315"/>
        </pc:sldMkLst>
        <pc:spChg chg="del">
          <ac:chgData name="Zhihao Yuan" userId="15e5ab77f337d7fb" providerId="LiveId" clId="{E7907BBA-CCC0-4004-BC3A-C6187E307F2C}" dt="2019-09-10T05:10:28.177" v="10620"/>
          <ac:spMkLst>
            <pc:docMk/>
            <pc:sldMk cId="73113655" sldId="315"/>
            <ac:spMk id="2" creationId="{57E47B2F-AEC9-4D7B-A64F-9D932B143789}"/>
          </ac:spMkLst>
        </pc:spChg>
        <pc:spChg chg="del">
          <ac:chgData name="Zhihao Yuan" userId="15e5ab77f337d7fb" providerId="LiveId" clId="{E7907BBA-CCC0-4004-BC3A-C6187E307F2C}" dt="2019-09-10T05:10:28.177" v="10620"/>
          <ac:spMkLst>
            <pc:docMk/>
            <pc:sldMk cId="73113655" sldId="315"/>
            <ac:spMk id="3" creationId="{358E377E-9840-4044-A817-C3A280770591}"/>
          </ac:spMkLst>
        </pc:spChg>
        <pc:spChg chg="add mod">
          <ac:chgData name="Zhihao Yuan" userId="15e5ab77f337d7fb" providerId="LiveId" clId="{E7907BBA-CCC0-4004-BC3A-C6187E307F2C}" dt="2019-09-19T06:25:28.229" v="21775" actId="17032"/>
          <ac:spMkLst>
            <pc:docMk/>
            <pc:sldMk cId="73113655" sldId="315"/>
            <ac:spMk id="3" creationId="{6EC76665-BA74-4B41-92E2-B967012D8888}"/>
          </ac:spMkLst>
        </pc:spChg>
        <pc:spChg chg="del">
          <ac:chgData name="Zhihao Yuan" userId="15e5ab77f337d7fb" providerId="LiveId" clId="{E7907BBA-CCC0-4004-BC3A-C6187E307F2C}" dt="2019-09-10T05:10:28.177" v="10620"/>
          <ac:spMkLst>
            <pc:docMk/>
            <pc:sldMk cId="73113655" sldId="315"/>
            <ac:spMk id="4" creationId="{C695B644-A598-4310-BEC2-B72ED3D912B9}"/>
          </ac:spMkLst>
        </pc:spChg>
        <pc:spChg chg="add mod">
          <ac:chgData name="Zhihao Yuan" userId="15e5ab77f337d7fb" providerId="LiveId" clId="{E7907BBA-CCC0-4004-BC3A-C6187E307F2C}" dt="2019-09-10T05:13:48.988" v="10786" actId="20577"/>
          <ac:spMkLst>
            <pc:docMk/>
            <pc:sldMk cId="73113655" sldId="315"/>
            <ac:spMk id="6" creationId="{C70A5146-7946-4B10-91AF-3E44E5213EF3}"/>
          </ac:spMkLst>
        </pc:spChg>
        <pc:spChg chg="add mod">
          <ac:chgData name="Zhihao Yuan" userId="15e5ab77f337d7fb" providerId="LiveId" clId="{E7907BBA-CCC0-4004-BC3A-C6187E307F2C}" dt="2019-09-19T06:24:23.897" v="21769" actId="113"/>
          <ac:spMkLst>
            <pc:docMk/>
            <pc:sldMk cId="73113655" sldId="315"/>
            <ac:spMk id="7" creationId="{721FDDA1-CC91-4603-9FA7-D52576E1C70E}"/>
          </ac:spMkLst>
        </pc:spChg>
        <pc:spChg chg="add mod">
          <ac:chgData name="Zhihao Yuan" userId="15e5ab77f337d7fb" providerId="LiveId" clId="{E7907BBA-CCC0-4004-BC3A-C6187E307F2C}" dt="2019-09-19T06:26:09.052" v="21784" actId="1035"/>
          <ac:spMkLst>
            <pc:docMk/>
            <pc:sldMk cId="73113655" sldId="315"/>
            <ac:spMk id="8" creationId="{600515BA-4712-4D0E-9A69-375E8F4F9884}"/>
          </ac:spMkLst>
        </pc:spChg>
        <pc:spChg chg="add del mod">
          <ac:chgData name="Zhihao Yuan" userId="15e5ab77f337d7fb" providerId="LiveId" clId="{E7907BBA-CCC0-4004-BC3A-C6187E307F2C}" dt="2019-09-19T06:26:44.362" v="21792" actId="14100"/>
          <ac:spMkLst>
            <pc:docMk/>
            <pc:sldMk cId="73113655" sldId="315"/>
            <ac:spMk id="9" creationId="{D34A73DE-219F-4537-8C68-26C0D95C4901}"/>
          </ac:spMkLst>
        </pc:spChg>
      </pc:sldChg>
      <pc:sldChg chg="addSp delSp modSp add del mod setBg delDesignElem">
        <pc:chgData name="Zhihao Yuan" userId="15e5ab77f337d7fb" providerId="LiveId" clId="{E7907BBA-CCC0-4004-BC3A-C6187E307F2C}" dt="2019-09-10T05:10:20.488" v="10618" actId="2696"/>
        <pc:sldMkLst>
          <pc:docMk/>
          <pc:sldMk cId="3288211209" sldId="315"/>
        </pc:sldMkLst>
        <pc:spChg chg="mod">
          <ac:chgData name="Zhihao Yuan" userId="15e5ab77f337d7fb" providerId="LiveId" clId="{E7907BBA-CCC0-4004-BC3A-C6187E307F2C}" dt="2019-09-10T05:09:18.520" v="10603" actId="26606"/>
          <ac:spMkLst>
            <pc:docMk/>
            <pc:sldMk cId="3288211209" sldId="315"/>
            <ac:spMk id="2" creationId="{2247206A-8CD7-4161-847C-702D6B8457AB}"/>
          </ac:spMkLst>
        </pc:spChg>
        <pc:spChg chg="del mod">
          <ac:chgData name="Zhihao Yuan" userId="15e5ab77f337d7fb" providerId="LiveId" clId="{E7907BBA-CCC0-4004-BC3A-C6187E307F2C}" dt="2019-09-10T05:08:58.871" v="10602"/>
          <ac:spMkLst>
            <pc:docMk/>
            <pc:sldMk cId="3288211209" sldId="315"/>
            <ac:spMk id="3" creationId="{04EDFFC4-317D-41AB-A3D5-4D2E10DD00FF}"/>
          </ac:spMkLst>
        </pc:spChg>
        <pc:spChg chg="add del mod">
          <ac:chgData name="Zhihao Yuan" userId="15e5ab77f337d7fb" providerId="LiveId" clId="{E7907BBA-CCC0-4004-BC3A-C6187E307F2C}" dt="2019-09-10T05:08:58.871" v="10602"/>
          <ac:spMkLst>
            <pc:docMk/>
            <pc:sldMk cId="3288211209" sldId="315"/>
            <ac:spMk id="4" creationId="{512A6AE2-ED11-4EE0-BC05-AF8E6D740F49}"/>
          </ac:spMkLst>
        </pc:spChg>
        <pc:spChg chg="mod">
          <ac:chgData name="Zhihao Yuan" userId="15e5ab77f337d7fb" providerId="LiveId" clId="{E7907BBA-CCC0-4004-BC3A-C6187E307F2C}" dt="2019-09-10T05:09:18.520" v="10603" actId="26606"/>
          <ac:spMkLst>
            <pc:docMk/>
            <pc:sldMk cId="3288211209" sldId="315"/>
            <ac:spMk id="5" creationId="{480180EB-5DA8-49F3-8AE6-5369F2041EF1}"/>
          </ac:spMkLst>
        </pc:spChg>
        <pc:spChg chg="add del">
          <ac:chgData name="Zhihao Yuan" userId="15e5ab77f337d7fb" providerId="LiveId" clId="{E7907BBA-CCC0-4004-BC3A-C6187E307F2C}" dt="2019-09-10T05:07:06.591" v="10511"/>
          <ac:spMkLst>
            <pc:docMk/>
            <pc:sldMk cId="3288211209" sldId="315"/>
            <ac:spMk id="7" creationId="{A1A8628D-6CE4-470E-8622-E703C930C38D}"/>
          </ac:spMkLst>
        </pc:spChg>
        <pc:spChg chg="add del mod">
          <ac:chgData name="Zhihao Yuan" userId="15e5ab77f337d7fb" providerId="LiveId" clId="{E7907BBA-CCC0-4004-BC3A-C6187E307F2C}" dt="2019-09-10T05:10:06.733" v="10616"/>
          <ac:spMkLst>
            <pc:docMk/>
            <pc:sldMk cId="3288211209" sldId="315"/>
            <ac:spMk id="8" creationId="{2080B429-58B8-4407-89B6-9677BED093CB}"/>
          </ac:spMkLst>
        </pc:spChg>
        <pc:spChg chg="add del mod">
          <ac:chgData name="Zhihao Yuan" userId="15e5ab77f337d7fb" providerId="LiveId" clId="{E7907BBA-CCC0-4004-BC3A-C6187E307F2C}" dt="2019-09-10T05:10:13.746" v="10617"/>
          <ac:spMkLst>
            <pc:docMk/>
            <pc:sldMk cId="3288211209" sldId="315"/>
            <ac:spMk id="9" creationId="{4E75E3AD-9F10-46B2-BEA9-B9A1A966E2F9}"/>
          </ac:spMkLst>
        </pc:spChg>
        <pc:spChg chg="add mod">
          <ac:chgData name="Zhihao Yuan" userId="15e5ab77f337d7fb" providerId="LiveId" clId="{E7907BBA-CCC0-4004-BC3A-C6187E307F2C}" dt="2019-09-10T05:10:13.746" v="10617"/>
          <ac:spMkLst>
            <pc:docMk/>
            <pc:sldMk cId="3288211209" sldId="315"/>
            <ac:spMk id="10" creationId="{6BC949E0-63B6-4286-B9C4-397A8216AF64}"/>
          </ac:spMkLst>
        </pc:spChg>
        <pc:spChg chg="add mod">
          <ac:chgData name="Zhihao Yuan" userId="15e5ab77f337d7fb" providerId="LiveId" clId="{E7907BBA-CCC0-4004-BC3A-C6187E307F2C}" dt="2019-09-10T05:10:13.746" v="10617"/>
          <ac:spMkLst>
            <pc:docMk/>
            <pc:sldMk cId="3288211209" sldId="315"/>
            <ac:spMk id="11" creationId="{B96C114B-17D1-4A69-AA8F-CBA14D54DBF8}"/>
          </ac:spMkLst>
        </pc:spChg>
        <pc:spChg chg="add mod">
          <ac:chgData name="Zhihao Yuan" userId="15e5ab77f337d7fb" providerId="LiveId" clId="{E7907BBA-CCC0-4004-BC3A-C6187E307F2C}" dt="2019-09-10T05:10:13.746" v="10617"/>
          <ac:spMkLst>
            <pc:docMk/>
            <pc:sldMk cId="3288211209" sldId="315"/>
            <ac:spMk id="12" creationId="{3C60D982-E94D-41D7-8EC1-57EEB15B0862}"/>
          </ac:spMkLst>
        </pc:spChg>
        <pc:spChg chg="add del">
          <ac:chgData name="Zhihao Yuan" userId="15e5ab77f337d7fb" providerId="LiveId" clId="{E7907BBA-CCC0-4004-BC3A-C6187E307F2C}" dt="2019-09-10T05:10:06.733" v="10616"/>
          <ac:spMkLst>
            <pc:docMk/>
            <pc:sldMk cId="3288211209" sldId="315"/>
            <ac:spMk id="13" creationId="{3741B58E-3B65-4A01-A276-975AB2CF8A08}"/>
          </ac:spMkLst>
        </pc:spChg>
        <pc:spChg chg="add mod">
          <ac:chgData name="Zhihao Yuan" userId="15e5ab77f337d7fb" providerId="LiveId" clId="{E7907BBA-CCC0-4004-BC3A-C6187E307F2C}" dt="2019-09-10T05:10:13.746" v="10617"/>
          <ac:spMkLst>
            <pc:docMk/>
            <pc:sldMk cId="3288211209" sldId="315"/>
            <ac:spMk id="14" creationId="{43516D73-C0AD-46D5-A904-D360D6D3EF9B}"/>
          </ac:spMkLst>
        </pc:spChg>
        <pc:spChg chg="add del">
          <ac:chgData name="Zhihao Yuan" userId="15e5ab77f337d7fb" providerId="LiveId" clId="{E7907BBA-CCC0-4004-BC3A-C6187E307F2C}" dt="2019-09-10T05:10:06.733" v="10616"/>
          <ac:spMkLst>
            <pc:docMk/>
            <pc:sldMk cId="3288211209" sldId="315"/>
            <ac:spMk id="15" creationId="{7AAC67C3-831B-4AB1-A259-DFB839CAFAFC}"/>
          </ac:spMkLst>
        </pc:spChg>
        <pc:spChg chg="add del">
          <ac:chgData name="Zhihao Yuan" userId="15e5ab77f337d7fb" providerId="LiveId" clId="{E7907BBA-CCC0-4004-BC3A-C6187E307F2C}" dt="2019-09-10T05:10:06.733" v="10616"/>
          <ac:spMkLst>
            <pc:docMk/>
            <pc:sldMk cId="3288211209" sldId="315"/>
            <ac:spMk id="17" creationId="{054B3F04-9EAC-45C0-B3CE-0387EEA10A0C}"/>
          </ac:spMkLst>
        </pc:spChg>
        <pc:graphicFrameChg chg="add del mod">
          <ac:chgData name="Zhihao Yuan" userId="15e5ab77f337d7fb" providerId="LiveId" clId="{E7907BBA-CCC0-4004-BC3A-C6187E307F2C}" dt="2019-09-10T05:07:06.591" v="10511"/>
          <ac:graphicFrameMkLst>
            <pc:docMk/>
            <pc:sldMk cId="3288211209" sldId="315"/>
            <ac:graphicFrameMk id="6" creationId="{E1E001E3-FCE5-4B2C-9398-4DE68A6E943D}"/>
          </ac:graphicFrameMkLst>
        </pc:graphicFrameChg>
      </pc:sldChg>
      <pc:sldChg chg="modSp add modTransition modNotesTx">
        <pc:chgData name="Zhihao Yuan" userId="15e5ab77f337d7fb" providerId="LiveId" clId="{E7907BBA-CCC0-4004-BC3A-C6187E307F2C}" dt="2019-09-19T03:59:01.286" v="20943" actId="20577"/>
        <pc:sldMkLst>
          <pc:docMk/>
          <pc:sldMk cId="2783034841" sldId="316"/>
        </pc:sldMkLst>
        <pc:spChg chg="mod">
          <ac:chgData name="Zhihao Yuan" userId="15e5ab77f337d7fb" providerId="LiveId" clId="{E7907BBA-CCC0-4004-BC3A-C6187E307F2C}" dt="2019-09-10T05:28:18.552" v="10894" actId="20577"/>
          <ac:spMkLst>
            <pc:docMk/>
            <pc:sldMk cId="2783034841" sldId="316"/>
            <ac:spMk id="2" creationId="{738DACEB-F1B9-46BC-8A9F-73FDBFA2B393}"/>
          </ac:spMkLst>
        </pc:spChg>
        <pc:spChg chg="mod">
          <ac:chgData name="Zhihao Yuan" userId="15e5ab77f337d7fb" providerId="LiveId" clId="{E7907BBA-CCC0-4004-BC3A-C6187E307F2C}" dt="2019-09-10T05:38:41.857" v="11224" actId="20577"/>
          <ac:spMkLst>
            <pc:docMk/>
            <pc:sldMk cId="2783034841" sldId="316"/>
            <ac:spMk id="3" creationId="{546A6513-D5C1-4FE8-861B-E7544A25ACC5}"/>
          </ac:spMkLst>
        </pc:spChg>
      </pc:sldChg>
      <pc:sldChg chg="modSp add ord modTransition modNotesTx">
        <pc:chgData name="Zhihao Yuan" userId="15e5ab77f337d7fb" providerId="LiveId" clId="{E7907BBA-CCC0-4004-BC3A-C6187E307F2C}" dt="2019-09-19T04:02:03.616" v="20990" actId="20577"/>
        <pc:sldMkLst>
          <pc:docMk/>
          <pc:sldMk cId="1720138601" sldId="317"/>
        </pc:sldMkLst>
        <pc:spChg chg="mod">
          <ac:chgData name="Zhihao Yuan" userId="15e5ab77f337d7fb" providerId="LiveId" clId="{E7907BBA-CCC0-4004-BC3A-C6187E307F2C}" dt="2019-09-10T05:47:46.145" v="11236" actId="20577"/>
          <ac:spMkLst>
            <pc:docMk/>
            <pc:sldMk cId="1720138601" sldId="317"/>
            <ac:spMk id="2" creationId="{9CAB4D2B-8D27-418F-980A-6A7E5937CAA8}"/>
          </ac:spMkLst>
        </pc:spChg>
        <pc:spChg chg="mod">
          <ac:chgData name="Zhihao Yuan" userId="15e5ab77f337d7fb" providerId="LiveId" clId="{E7907BBA-CCC0-4004-BC3A-C6187E307F2C}" dt="2019-09-19T04:01:01.414" v="20951" actId="20577"/>
          <ac:spMkLst>
            <pc:docMk/>
            <pc:sldMk cId="1720138601" sldId="317"/>
            <ac:spMk id="3" creationId="{E81AE089-479A-4F24-9752-B9304186B227}"/>
          </ac:spMkLst>
        </pc:spChg>
      </pc:sldChg>
      <pc:sldChg chg="addSp delSp modSp add modTransition modAnim modNotesTx">
        <pc:chgData name="Zhihao Yuan" userId="15e5ab77f337d7fb" providerId="LiveId" clId="{E7907BBA-CCC0-4004-BC3A-C6187E307F2C}" dt="2019-09-19T04:06:19.926" v="21254" actId="20577"/>
        <pc:sldMkLst>
          <pc:docMk/>
          <pc:sldMk cId="26699761" sldId="318"/>
        </pc:sldMkLst>
        <pc:spChg chg="mod">
          <ac:chgData name="Zhihao Yuan" userId="15e5ab77f337d7fb" providerId="LiveId" clId="{E7907BBA-CCC0-4004-BC3A-C6187E307F2C}" dt="2019-09-12T07:56:37.265" v="11631" actId="20577"/>
          <ac:spMkLst>
            <pc:docMk/>
            <pc:sldMk cId="26699761" sldId="318"/>
            <ac:spMk id="2" creationId="{C48370D3-A8E1-4F0D-826F-FF80F1D82A1D}"/>
          </ac:spMkLst>
        </pc:spChg>
        <pc:spChg chg="mod">
          <ac:chgData name="Zhihao Yuan" userId="15e5ab77f337d7fb" providerId="LiveId" clId="{E7907BBA-CCC0-4004-BC3A-C6187E307F2C}" dt="2019-09-14T03:55:49.994" v="14600" actId="20577"/>
          <ac:spMkLst>
            <pc:docMk/>
            <pc:sldMk cId="26699761" sldId="318"/>
            <ac:spMk id="3" creationId="{B7F34CE7-CEF3-47ED-BC88-E977FBB67954}"/>
          </ac:spMkLst>
        </pc:spChg>
        <pc:spChg chg="add del">
          <ac:chgData name="Zhihao Yuan" userId="15e5ab77f337d7fb" providerId="LiveId" clId="{E7907BBA-CCC0-4004-BC3A-C6187E307F2C}" dt="2019-09-12T08:07:56.876" v="11944"/>
          <ac:spMkLst>
            <pc:docMk/>
            <pc:sldMk cId="26699761" sldId="318"/>
            <ac:spMk id="5" creationId="{3BDD27FE-40AE-4F79-82DB-47195DBC0A8E}"/>
          </ac:spMkLst>
        </pc:spChg>
        <pc:spChg chg="add del">
          <ac:chgData name="Zhihao Yuan" userId="15e5ab77f337d7fb" providerId="LiveId" clId="{E7907BBA-CCC0-4004-BC3A-C6187E307F2C}" dt="2019-09-12T08:09:03.777" v="11981"/>
          <ac:spMkLst>
            <pc:docMk/>
            <pc:sldMk cId="26699761" sldId="318"/>
            <ac:spMk id="6" creationId="{5C31D38A-6DF2-471E-9FEE-207DEA71AD79}"/>
          </ac:spMkLst>
        </pc:spChg>
        <pc:spChg chg="add del mod">
          <ac:chgData name="Zhihao Yuan" userId="15e5ab77f337d7fb" providerId="LiveId" clId="{E7907BBA-CCC0-4004-BC3A-C6187E307F2C}" dt="2019-09-12T08:19:23.238" v="12096" actId="478"/>
          <ac:spMkLst>
            <pc:docMk/>
            <pc:sldMk cId="26699761" sldId="318"/>
            <ac:spMk id="11" creationId="{C05E8F8D-E836-4BFE-A555-232249DFBF36}"/>
          </ac:spMkLst>
        </pc:spChg>
        <pc:spChg chg="add del mod">
          <ac:chgData name="Zhihao Yuan" userId="15e5ab77f337d7fb" providerId="LiveId" clId="{E7907BBA-CCC0-4004-BC3A-C6187E307F2C}" dt="2019-09-12T08:23:05.222" v="12123" actId="478"/>
          <ac:spMkLst>
            <pc:docMk/>
            <pc:sldMk cId="26699761" sldId="318"/>
            <ac:spMk id="19" creationId="{A253C21E-15BC-4939-B5FA-32AB73D9B650}"/>
          </ac:spMkLst>
        </pc:spChg>
        <pc:spChg chg="add mod">
          <ac:chgData name="Zhihao Yuan" userId="15e5ab77f337d7fb" providerId="LiveId" clId="{E7907BBA-CCC0-4004-BC3A-C6187E307F2C}" dt="2019-09-12T08:23:39.844" v="12135" actId="1038"/>
          <ac:spMkLst>
            <pc:docMk/>
            <pc:sldMk cId="26699761" sldId="318"/>
            <ac:spMk id="20" creationId="{6082B8ED-8CEE-4585-BE56-312883534D47}"/>
          </ac:spMkLst>
        </pc:spChg>
        <pc:cxnChg chg="add mod">
          <ac:chgData name="Zhihao Yuan" userId="15e5ab77f337d7fb" providerId="LiveId" clId="{E7907BBA-CCC0-4004-BC3A-C6187E307F2C}" dt="2019-09-12T08:20:42.374" v="12105" actId="692"/>
          <ac:cxnSpMkLst>
            <pc:docMk/>
            <pc:sldMk cId="26699761" sldId="318"/>
            <ac:cxnSpMk id="8" creationId="{0F70D153-62B3-46F4-A229-81F1DDE81150}"/>
          </ac:cxnSpMkLst>
        </pc:cxnChg>
        <pc:cxnChg chg="add mod">
          <ac:chgData name="Zhihao Yuan" userId="15e5ab77f337d7fb" providerId="LiveId" clId="{E7907BBA-CCC0-4004-BC3A-C6187E307F2C}" dt="2019-09-12T08:21:32.975" v="12118" actId="14100"/>
          <ac:cxnSpMkLst>
            <pc:docMk/>
            <pc:sldMk cId="26699761" sldId="318"/>
            <ac:cxnSpMk id="13" creationId="{FB14EE61-AE67-4F9E-95F5-A123F982DDDF}"/>
          </ac:cxnSpMkLst>
        </pc:cxnChg>
      </pc:sldChg>
      <pc:sldChg chg="modSp add modTransition modNotesTx">
        <pc:chgData name="Zhihao Yuan" userId="15e5ab77f337d7fb" providerId="LiveId" clId="{E7907BBA-CCC0-4004-BC3A-C6187E307F2C}" dt="2019-09-19T06:34:08.112" v="21866" actId="20577"/>
        <pc:sldMkLst>
          <pc:docMk/>
          <pc:sldMk cId="1909817545" sldId="319"/>
        </pc:sldMkLst>
        <pc:spChg chg="mod">
          <ac:chgData name="Zhihao Yuan" userId="15e5ab77f337d7fb" providerId="LiveId" clId="{E7907BBA-CCC0-4004-BC3A-C6187E307F2C}" dt="2019-09-13T06:47:34.069" v="13440" actId="20577"/>
          <ac:spMkLst>
            <pc:docMk/>
            <pc:sldMk cId="1909817545" sldId="319"/>
            <ac:spMk id="2" creationId="{C48370D3-A8E1-4F0D-826F-FF80F1D82A1D}"/>
          </ac:spMkLst>
        </pc:spChg>
        <pc:spChg chg="mod">
          <ac:chgData name="Zhihao Yuan" userId="15e5ab77f337d7fb" providerId="LiveId" clId="{E7907BBA-CCC0-4004-BC3A-C6187E307F2C}" dt="2019-09-17T06:10:07.015" v="18738" actId="20577"/>
          <ac:spMkLst>
            <pc:docMk/>
            <pc:sldMk cId="1909817545" sldId="319"/>
            <ac:spMk id="3" creationId="{B7F34CE7-CEF3-47ED-BC88-E977FBB67954}"/>
          </ac:spMkLst>
        </pc:spChg>
      </pc:sldChg>
      <pc:sldChg chg="addSp delSp modSp add modTransition">
        <pc:chgData name="Zhihao Yuan" userId="15e5ab77f337d7fb" providerId="LiveId" clId="{E7907BBA-CCC0-4004-BC3A-C6187E307F2C}" dt="2019-09-19T05:11:58.325" v="21341" actId="20577"/>
        <pc:sldMkLst>
          <pc:docMk/>
          <pc:sldMk cId="943997798" sldId="320"/>
        </pc:sldMkLst>
        <pc:spChg chg="mod">
          <ac:chgData name="Zhihao Yuan" userId="15e5ab77f337d7fb" providerId="LiveId" clId="{E7907BBA-CCC0-4004-BC3A-C6187E307F2C}" dt="2019-09-13T06:51:49.221" v="13542" actId="20577"/>
          <ac:spMkLst>
            <pc:docMk/>
            <pc:sldMk cId="943997798" sldId="320"/>
            <ac:spMk id="2" creationId="{30E2C98B-F185-4AB2-A6C6-FFFEE14B4F70}"/>
          </ac:spMkLst>
        </pc:spChg>
        <pc:spChg chg="mod">
          <ac:chgData name="Zhihao Yuan" userId="15e5ab77f337d7fb" providerId="LiveId" clId="{E7907BBA-CCC0-4004-BC3A-C6187E307F2C}" dt="2019-09-19T05:11:58.325" v="21341" actId="20577"/>
          <ac:spMkLst>
            <pc:docMk/>
            <pc:sldMk cId="943997798" sldId="320"/>
            <ac:spMk id="3" creationId="{1B55D890-C215-49A5-AE17-5AC09912BD9F}"/>
          </ac:spMkLst>
        </pc:spChg>
        <pc:spChg chg="add del">
          <ac:chgData name="Zhihao Yuan" userId="15e5ab77f337d7fb" providerId="LiveId" clId="{E7907BBA-CCC0-4004-BC3A-C6187E307F2C}" dt="2019-09-13T06:54:31.674" v="13576"/>
          <ac:spMkLst>
            <pc:docMk/>
            <pc:sldMk cId="943997798" sldId="320"/>
            <ac:spMk id="5" creationId="{CF1F9CB4-5F36-4AA5-B745-92BC557C7A40}"/>
          </ac:spMkLst>
        </pc:spChg>
        <pc:cxnChg chg="add del mod">
          <ac:chgData name="Zhihao Yuan" userId="15e5ab77f337d7fb" providerId="LiveId" clId="{E7907BBA-CCC0-4004-BC3A-C6187E307F2C}" dt="2019-09-13T06:59:38.371" v="13797" actId="11529"/>
          <ac:cxnSpMkLst>
            <pc:docMk/>
            <pc:sldMk cId="943997798" sldId="320"/>
            <ac:cxnSpMk id="7" creationId="{273520FE-39EA-4E31-BB69-C0276DFD3CAB}"/>
          </ac:cxnSpMkLst>
        </pc:cxnChg>
      </pc:sldChg>
      <pc:sldChg chg="addSp delSp modSp add modTransition modAnim">
        <pc:chgData name="Zhihao Yuan" userId="15e5ab77f337d7fb" providerId="LiveId" clId="{E7907BBA-CCC0-4004-BC3A-C6187E307F2C}" dt="2019-09-19T04:37:54.091" v="21324" actId="20577"/>
        <pc:sldMkLst>
          <pc:docMk/>
          <pc:sldMk cId="233403078" sldId="321"/>
        </pc:sldMkLst>
        <pc:spChg chg="mod">
          <ac:chgData name="Zhihao Yuan" userId="15e5ab77f337d7fb" providerId="LiveId" clId="{E7907BBA-CCC0-4004-BC3A-C6187E307F2C}" dt="2019-09-12T08:27:33.607" v="12281" actId="20577"/>
          <ac:spMkLst>
            <pc:docMk/>
            <pc:sldMk cId="233403078" sldId="321"/>
            <ac:spMk id="2" creationId="{7DEFA59B-A303-4615-9E4D-A5D3A6B7736F}"/>
          </ac:spMkLst>
        </pc:spChg>
        <pc:spChg chg="mod">
          <ac:chgData name="Zhihao Yuan" userId="15e5ab77f337d7fb" providerId="LiveId" clId="{E7907BBA-CCC0-4004-BC3A-C6187E307F2C}" dt="2019-09-19T04:37:54.091" v="21324" actId="20577"/>
          <ac:spMkLst>
            <pc:docMk/>
            <pc:sldMk cId="233403078" sldId="321"/>
            <ac:spMk id="3" creationId="{692A8063-BAEF-4C48-A58D-EFB1EEA99CB7}"/>
          </ac:spMkLst>
        </pc:spChg>
        <pc:spChg chg="add del">
          <ac:chgData name="Zhihao Yuan" userId="15e5ab77f337d7fb" providerId="LiveId" clId="{E7907BBA-CCC0-4004-BC3A-C6187E307F2C}" dt="2019-09-13T06:29:23.588" v="13115"/>
          <ac:spMkLst>
            <pc:docMk/>
            <pc:sldMk cId="233403078" sldId="321"/>
            <ac:spMk id="5" creationId="{4B844030-FA15-46F0-BBEC-974C42F6E53E}"/>
          </ac:spMkLst>
        </pc:spChg>
      </pc:sldChg>
      <pc:sldChg chg="modSp add del">
        <pc:chgData name="Zhihao Yuan" userId="15e5ab77f337d7fb" providerId="LiveId" clId="{E7907BBA-CCC0-4004-BC3A-C6187E307F2C}" dt="2019-09-13T06:30:27.630" v="13121" actId="47"/>
        <pc:sldMkLst>
          <pc:docMk/>
          <pc:sldMk cId="2036913798" sldId="322"/>
        </pc:sldMkLst>
        <pc:spChg chg="mod">
          <ac:chgData name="Zhihao Yuan" userId="15e5ab77f337d7fb" providerId="LiveId" clId="{E7907BBA-CCC0-4004-BC3A-C6187E307F2C}" dt="2019-09-13T06:25:34.552" v="12940"/>
          <ac:spMkLst>
            <pc:docMk/>
            <pc:sldMk cId="2036913798" sldId="322"/>
            <ac:spMk id="3" creationId="{692A8063-BAEF-4C48-A58D-EFB1EEA99CB7}"/>
          </ac:spMkLst>
        </pc:spChg>
      </pc:sldChg>
      <pc:sldChg chg="modSp add modTransition">
        <pc:chgData name="Zhihao Yuan" userId="15e5ab77f337d7fb" providerId="LiveId" clId="{E7907BBA-CCC0-4004-BC3A-C6187E307F2C}" dt="2019-09-19T16:48:20" v="22102" actId="2711"/>
        <pc:sldMkLst>
          <pc:docMk/>
          <pc:sldMk cId="4215725907" sldId="322"/>
        </pc:sldMkLst>
        <pc:spChg chg="mod">
          <ac:chgData name="Zhihao Yuan" userId="15e5ab77f337d7fb" providerId="LiveId" clId="{E7907BBA-CCC0-4004-BC3A-C6187E307F2C}" dt="2019-09-13T07:00:29.934" v="13820" actId="20577"/>
          <ac:spMkLst>
            <pc:docMk/>
            <pc:sldMk cId="4215725907" sldId="322"/>
            <ac:spMk id="2" creationId="{352C2424-EE18-4C23-8D57-225507D207E5}"/>
          </ac:spMkLst>
        </pc:spChg>
        <pc:spChg chg="mod">
          <ac:chgData name="Zhihao Yuan" userId="15e5ab77f337d7fb" providerId="LiveId" clId="{E7907BBA-CCC0-4004-BC3A-C6187E307F2C}" dt="2019-09-19T16:48:20" v="22102" actId="2711"/>
          <ac:spMkLst>
            <pc:docMk/>
            <pc:sldMk cId="4215725907" sldId="322"/>
            <ac:spMk id="3" creationId="{DD10E9F0-C4EC-4184-9918-703D9A0E7AD1}"/>
          </ac:spMkLst>
        </pc:spChg>
      </pc:sldChg>
      <pc:sldChg chg="modSp add modTransition">
        <pc:chgData name="Zhihao Yuan" userId="15e5ab77f337d7fb" providerId="LiveId" clId="{E7907BBA-CCC0-4004-BC3A-C6187E307F2C}" dt="2019-09-14T06:33:31.530" v="16709"/>
        <pc:sldMkLst>
          <pc:docMk/>
          <pc:sldMk cId="1920784145" sldId="323"/>
        </pc:sldMkLst>
        <pc:spChg chg="mod">
          <ac:chgData name="Zhihao Yuan" userId="15e5ab77f337d7fb" providerId="LiveId" clId="{E7907BBA-CCC0-4004-BC3A-C6187E307F2C}" dt="2019-09-13T08:48:43.316" v="13945" actId="20577"/>
          <ac:spMkLst>
            <pc:docMk/>
            <pc:sldMk cId="1920784145" sldId="323"/>
            <ac:spMk id="2" creationId="{202E920A-6C9B-4FB0-AE99-D54CDA5442CD}"/>
          </ac:spMkLst>
        </pc:spChg>
        <pc:spChg chg="mod">
          <ac:chgData name="Zhihao Yuan" userId="15e5ab77f337d7fb" providerId="LiveId" clId="{E7907BBA-CCC0-4004-BC3A-C6187E307F2C}" dt="2019-09-13T08:56:32.784" v="14141" actId="20577"/>
          <ac:spMkLst>
            <pc:docMk/>
            <pc:sldMk cId="1920784145" sldId="323"/>
            <ac:spMk id="3" creationId="{4D4DF126-DD78-4E84-A898-5DE972FDF869}"/>
          </ac:spMkLst>
        </pc:spChg>
      </pc:sldChg>
      <pc:sldChg chg="modSp add modTransition modAnim modNotesTx">
        <pc:chgData name="Zhihao Yuan" userId="15e5ab77f337d7fb" providerId="LiveId" clId="{E7907BBA-CCC0-4004-BC3A-C6187E307F2C}" dt="2019-09-19T05:21:00.998" v="21379" actId="20577"/>
        <pc:sldMkLst>
          <pc:docMk/>
          <pc:sldMk cId="249689968" sldId="324"/>
        </pc:sldMkLst>
        <pc:spChg chg="mod">
          <ac:chgData name="Zhihao Yuan" userId="15e5ab77f337d7fb" providerId="LiveId" clId="{E7907BBA-CCC0-4004-BC3A-C6187E307F2C}" dt="2019-09-13T08:57:15.666" v="14160" actId="20577"/>
          <ac:spMkLst>
            <pc:docMk/>
            <pc:sldMk cId="249689968" sldId="324"/>
            <ac:spMk id="2" creationId="{E31BB90A-9AE8-48D0-992C-586309450F3F}"/>
          </ac:spMkLst>
        </pc:spChg>
        <pc:spChg chg="mod">
          <ac:chgData name="Zhihao Yuan" userId="15e5ab77f337d7fb" providerId="LiveId" clId="{E7907BBA-CCC0-4004-BC3A-C6187E307F2C}" dt="2019-09-19T05:20:23.283" v="21353" actId="20577"/>
          <ac:spMkLst>
            <pc:docMk/>
            <pc:sldMk cId="249689968" sldId="324"/>
            <ac:spMk id="3" creationId="{4E746DCE-214D-4B77-9435-F5780593B9D7}"/>
          </ac:spMkLst>
        </pc:spChg>
      </pc:sldChg>
      <pc:sldChg chg="addSp modSp add ord modTransition modAnim">
        <pc:chgData name="Zhihao Yuan" userId="15e5ab77f337d7fb" providerId="LiveId" clId="{E7907BBA-CCC0-4004-BC3A-C6187E307F2C}" dt="2019-09-14T06:33:31.530" v="16709"/>
        <pc:sldMkLst>
          <pc:docMk/>
          <pc:sldMk cId="2255659612" sldId="325"/>
        </pc:sldMkLst>
        <pc:spChg chg="mod">
          <ac:chgData name="Zhihao Yuan" userId="15e5ab77f337d7fb" providerId="LiveId" clId="{E7907BBA-CCC0-4004-BC3A-C6187E307F2C}" dt="2019-09-14T03:51:25.481" v="14531" actId="20577"/>
          <ac:spMkLst>
            <pc:docMk/>
            <pc:sldMk cId="2255659612" sldId="325"/>
            <ac:spMk id="2" creationId="{FFBFA165-582B-4E8F-BD22-D1DC064FD108}"/>
          </ac:spMkLst>
        </pc:spChg>
        <pc:spChg chg="mod">
          <ac:chgData name="Zhihao Yuan" userId="15e5ab77f337d7fb" providerId="LiveId" clId="{E7907BBA-CCC0-4004-BC3A-C6187E307F2C}" dt="2019-09-14T04:04:22.046" v="14640" actId="255"/>
          <ac:spMkLst>
            <pc:docMk/>
            <pc:sldMk cId="2255659612" sldId="325"/>
            <ac:spMk id="3" creationId="{F53F5B87-E525-42B0-B8AF-8365A3008516}"/>
          </ac:spMkLst>
        </pc:spChg>
        <pc:spChg chg="mod">
          <ac:chgData name="Zhihao Yuan" userId="15e5ab77f337d7fb" providerId="LiveId" clId="{E7907BBA-CCC0-4004-BC3A-C6187E307F2C}" dt="2019-09-14T04:02:19.596" v="14632" actId="947"/>
          <ac:spMkLst>
            <pc:docMk/>
            <pc:sldMk cId="2255659612" sldId="325"/>
            <ac:spMk id="5" creationId="{CF30471E-A40C-490C-9893-70D017D4E053}"/>
          </ac:spMkLst>
        </pc:spChg>
        <pc:spChg chg="add mod">
          <ac:chgData name="Zhihao Yuan" userId="15e5ab77f337d7fb" providerId="LiveId" clId="{E7907BBA-CCC0-4004-BC3A-C6187E307F2C}" dt="2019-09-14T04:08:03.637" v="14690" actId="1076"/>
          <ac:spMkLst>
            <pc:docMk/>
            <pc:sldMk cId="2255659612" sldId="325"/>
            <ac:spMk id="8" creationId="{03826E1B-DD42-4FCD-9081-10EB4F3CD974}"/>
          </ac:spMkLst>
        </pc:spChg>
        <pc:cxnChg chg="add mod">
          <ac:chgData name="Zhihao Yuan" userId="15e5ab77f337d7fb" providerId="LiveId" clId="{E7907BBA-CCC0-4004-BC3A-C6187E307F2C}" dt="2019-09-14T04:06:52.369" v="14643" actId="11529"/>
          <ac:cxnSpMkLst>
            <pc:docMk/>
            <pc:sldMk cId="2255659612" sldId="325"/>
            <ac:cxnSpMk id="7" creationId="{06F67265-EBD5-40BB-BFDC-A1DA7ECED66B}"/>
          </ac:cxnSpMkLst>
        </pc:cxnChg>
      </pc:sldChg>
      <pc:sldChg chg="addSp delSp modSp add modTransition modAnim">
        <pc:chgData name="Zhihao Yuan" userId="15e5ab77f337d7fb" providerId="LiveId" clId="{E7907BBA-CCC0-4004-BC3A-C6187E307F2C}" dt="2019-09-19T05:22:33.614" v="21404" actId="20577"/>
        <pc:sldMkLst>
          <pc:docMk/>
          <pc:sldMk cId="4103634956" sldId="326"/>
        </pc:sldMkLst>
        <pc:spChg chg="mod">
          <ac:chgData name="Zhihao Yuan" userId="15e5ab77f337d7fb" providerId="LiveId" clId="{E7907BBA-CCC0-4004-BC3A-C6187E307F2C}" dt="2019-09-14T04:35:10.592" v="15040" actId="20577"/>
          <ac:spMkLst>
            <pc:docMk/>
            <pc:sldMk cId="4103634956" sldId="326"/>
            <ac:spMk id="2" creationId="{60560480-ED69-440B-8F1F-3CE49F56B586}"/>
          </ac:spMkLst>
        </pc:spChg>
        <pc:spChg chg="mod">
          <ac:chgData name="Zhihao Yuan" userId="15e5ab77f337d7fb" providerId="LiveId" clId="{E7907BBA-CCC0-4004-BC3A-C6187E307F2C}" dt="2019-09-19T05:22:33.614" v="21404" actId="20577"/>
          <ac:spMkLst>
            <pc:docMk/>
            <pc:sldMk cId="4103634956" sldId="326"/>
            <ac:spMk id="3" creationId="{2414F3F4-AD5B-47E0-B553-73AD3AAC72F5}"/>
          </ac:spMkLst>
        </pc:spChg>
        <pc:spChg chg="add del">
          <ac:chgData name="Zhihao Yuan" userId="15e5ab77f337d7fb" providerId="LiveId" clId="{E7907BBA-CCC0-4004-BC3A-C6187E307F2C}" dt="2019-09-17T05:41:50.933" v="18378"/>
          <ac:spMkLst>
            <pc:docMk/>
            <pc:sldMk cId="4103634956" sldId="326"/>
            <ac:spMk id="5" creationId="{B4255A6C-CA9F-4B1B-A6CE-B784906DBD90}"/>
          </ac:spMkLst>
        </pc:spChg>
        <pc:picChg chg="add del">
          <ac:chgData name="Zhihao Yuan" userId="15e5ab77f337d7fb" providerId="LiveId" clId="{E7907BBA-CCC0-4004-BC3A-C6187E307F2C}" dt="2019-09-17T05:41:50.933" v="18378"/>
          <ac:picMkLst>
            <pc:docMk/>
            <pc:sldMk cId="4103634956" sldId="326"/>
            <ac:picMk id="1026" creationId="{15A48307-724E-45AE-BC4A-153AFA0748BE}"/>
          </ac:picMkLst>
        </pc:picChg>
      </pc:sldChg>
      <pc:sldChg chg="addSp modSp add modTransition modNotesTx">
        <pc:chgData name="Zhihao Yuan" userId="15e5ab77f337d7fb" providerId="LiveId" clId="{E7907BBA-CCC0-4004-BC3A-C6187E307F2C}" dt="2019-09-19T05:23:36.462" v="21464" actId="20577"/>
        <pc:sldMkLst>
          <pc:docMk/>
          <pc:sldMk cId="2301444296" sldId="327"/>
        </pc:sldMkLst>
        <pc:spChg chg="mod">
          <ac:chgData name="Zhihao Yuan" userId="15e5ab77f337d7fb" providerId="LiveId" clId="{E7907BBA-CCC0-4004-BC3A-C6187E307F2C}" dt="2019-09-14T04:43:21.455" v="15345" actId="20577"/>
          <ac:spMkLst>
            <pc:docMk/>
            <pc:sldMk cId="2301444296" sldId="327"/>
            <ac:spMk id="2" creationId="{10DAA2D2-A515-4FEE-8A8C-4D2E51D1E0D0}"/>
          </ac:spMkLst>
        </pc:spChg>
        <pc:spChg chg="mod">
          <ac:chgData name="Zhihao Yuan" userId="15e5ab77f337d7fb" providerId="LiveId" clId="{E7907BBA-CCC0-4004-BC3A-C6187E307F2C}" dt="2019-09-18T03:57:54.489" v="19111" actId="20577"/>
          <ac:spMkLst>
            <pc:docMk/>
            <pc:sldMk cId="2301444296" sldId="327"/>
            <ac:spMk id="3" creationId="{E578E8E7-5FE2-4D9E-9F11-D1398E5F6745}"/>
          </ac:spMkLst>
        </pc:spChg>
        <pc:spChg chg="add mod">
          <ac:chgData name="Zhihao Yuan" userId="15e5ab77f337d7fb" providerId="LiveId" clId="{E7907BBA-CCC0-4004-BC3A-C6187E307F2C}" dt="2019-09-14T04:51:19.952" v="15611"/>
          <ac:spMkLst>
            <pc:docMk/>
            <pc:sldMk cId="2301444296" sldId="327"/>
            <ac:spMk id="5" creationId="{2A7214EC-DFAB-42F0-B67B-37F24DE5DB1D}"/>
          </ac:spMkLst>
        </pc:spChg>
      </pc:sldChg>
      <pc:sldChg chg="addSp delSp modSp add mod modTransition setBg delDesignElem">
        <pc:chgData name="Zhihao Yuan" userId="15e5ab77f337d7fb" providerId="LiveId" clId="{E7907BBA-CCC0-4004-BC3A-C6187E307F2C}" dt="2019-09-17T07:48:12.361" v="19039"/>
        <pc:sldMkLst>
          <pc:docMk/>
          <pc:sldMk cId="3665803933" sldId="328"/>
        </pc:sldMkLst>
        <pc:spChg chg="del">
          <ac:chgData name="Zhihao Yuan" userId="15e5ab77f337d7fb" providerId="LiveId" clId="{E7907BBA-CCC0-4004-BC3A-C6187E307F2C}" dt="2019-09-14T04:52:09.694" v="15613"/>
          <ac:spMkLst>
            <pc:docMk/>
            <pc:sldMk cId="3665803933" sldId="328"/>
            <ac:spMk id="2" creationId="{5A92B22A-BF0E-4B06-A46B-CD314E8DD82F}"/>
          </ac:spMkLst>
        </pc:spChg>
        <pc:spChg chg="add mod">
          <ac:chgData name="Zhihao Yuan" userId="15e5ab77f337d7fb" providerId="LiveId" clId="{E7907BBA-CCC0-4004-BC3A-C6187E307F2C}" dt="2019-09-17T07:27:06.940" v="19014" actId="14100"/>
          <ac:spMkLst>
            <pc:docMk/>
            <pc:sldMk cId="3665803933" sldId="328"/>
            <ac:spMk id="3" creationId="{35937AC1-E605-4E66-A52F-0B9AA8D9C66F}"/>
          </ac:spMkLst>
        </pc:spChg>
        <pc:spChg chg="del">
          <ac:chgData name="Zhihao Yuan" userId="15e5ab77f337d7fb" providerId="LiveId" clId="{E7907BBA-CCC0-4004-BC3A-C6187E307F2C}" dt="2019-09-14T04:52:09.694" v="15613"/>
          <ac:spMkLst>
            <pc:docMk/>
            <pc:sldMk cId="3665803933" sldId="328"/>
            <ac:spMk id="3" creationId="{F12C2542-9236-4C7B-A4ED-8CDF1FA07F7E}"/>
          </ac:spMkLst>
        </pc:spChg>
        <pc:spChg chg="del">
          <ac:chgData name="Zhihao Yuan" userId="15e5ab77f337d7fb" providerId="LiveId" clId="{E7907BBA-CCC0-4004-BC3A-C6187E307F2C}" dt="2019-09-14T04:52:09.694" v="15613"/>
          <ac:spMkLst>
            <pc:docMk/>
            <pc:sldMk cId="3665803933" sldId="328"/>
            <ac:spMk id="4" creationId="{FFD08268-8AFB-4B08-AFA8-2F5442D66E8C}"/>
          </ac:spMkLst>
        </pc:spChg>
        <pc:spChg chg="mod">
          <ac:chgData name="Zhihao Yuan" userId="15e5ab77f337d7fb" providerId="LiveId" clId="{E7907BBA-CCC0-4004-BC3A-C6187E307F2C}" dt="2019-09-14T04:53:52.229" v="15627" actId="26606"/>
          <ac:spMkLst>
            <pc:docMk/>
            <pc:sldMk cId="3665803933" sldId="328"/>
            <ac:spMk id="5" creationId="{FA31A649-2ACB-41F7-86E6-E16497197BE2}"/>
          </ac:spMkLst>
        </pc:spChg>
        <pc:spChg chg="add mod">
          <ac:chgData name="Zhihao Yuan" userId="15e5ab77f337d7fb" providerId="LiveId" clId="{E7907BBA-CCC0-4004-BC3A-C6187E307F2C}" dt="2019-09-17T07:06:04.180" v="18876" actId="207"/>
          <ac:spMkLst>
            <pc:docMk/>
            <pc:sldMk cId="3665803933" sldId="328"/>
            <ac:spMk id="6" creationId="{346BDF9E-0E84-496E-85AF-EE95AD9F74F3}"/>
          </ac:spMkLst>
        </pc:spChg>
        <pc:spChg chg="add del">
          <ac:chgData name="Zhihao Yuan" userId="15e5ab77f337d7fb" providerId="LiveId" clId="{E7907BBA-CCC0-4004-BC3A-C6187E307F2C}" dt="2019-09-17T07:48:12.361" v="19039"/>
          <ac:spMkLst>
            <pc:docMk/>
            <pc:sldMk cId="3665803933" sldId="328"/>
            <ac:spMk id="8" creationId="{A9D068DB-E7E7-4102-9402-EAA049E13118}"/>
          </ac:spMkLst>
        </pc:spChg>
        <pc:spChg chg="add del">
          <ac:chgData name="Zhihao Yuan" userId="15e5ab77f337d7fb" providerId="LiveId" clId="{E7907BBA-CCC0-4004-BC3A-C6187E307F2C}" dt="2019-09-17T07:48:12.361" v="19039"/>
          <ac:spMkLst>
            <pc:docMk/>
            <pc:sldMk cId="3665803933" sldId="328"/>
            <ac:spMk id="9" creationId="{96C8906C-CCD9-4F71-B3DD-BC1331E1A9E8}"/>
          </ac:spMkLst>
        </pc:spChg>
        <pc:spChg chg="add del">
          <ac:chgData name="Zhihao Yuan" userId="15e5ab77f337d7fb" providerId="LiveId" clId="{E7907BBA-CCC0-4004-BC3A-C6187E307F2C}" dt="2019-09-14T04:53:40.049" v="15626"/>
          <ac:spMkLst>
            <pc:docMk/>
            <pc:sldMk cId="3665803933" sldId="328"/>
            <ac:spMk id="11" creationId="{6887EC64-DACC-4108-9FAB-6E288FBC2000}"/>
          </ac:spMkLst>
        </pc:spChg>
        <pc:spChg chg="add del mod">
          <ac:chgData name="Zhihao Yuan" userId="15e5ab77f337d7fb" providerId="LiveId" clId="{E7907BBA-CCC0-4004-BC3A-C6187E307F2C}" dt="2019-09-17T06:32:26.350" v="18800" actId="478"/>
          <ac:spMkLst>
            <pc:docMk/>
            <pc:sldMk cId="3665803933" sldId="328"/>
            <ac:spMk id="11" creationId="{903908D5-BB61-4A46-AB75-A71E2EAB5BA1}"/>
          </ac:spMkLst>
        </pc:spChg>
        <pc:spChg chg="add del">
          <ac:chgData name="Zhihao Yuan" userId="15e5ab77f337d7fb" providerId="LiveId" clId="{E7907BBA-CCC0-4004-BC3A-C6187E307F2C}" dt="2019-09-14T04:53:40.049" v="15626"/>
          <ac:spMkLst>
            <pc:docMk/>
            <pc:sldMk cId="3665803933" sldId="328"/>
            <ac:spMk id="13" creationId="{8F05C4A0-68A2-4496-87A5-5478E32747AA}"/>
          </ac:spMkLst>
        </pc:spChg>
        <pc:spChg chg="add del">
          <ac:chgData name="Zhihao Yuan" userId="15e5ab77f337d7fb" providerId="LiveId" clId="{E7907BBA-CCC0-4004-BC3A-C6187E307F2C}" dt="2019-09-17T07:48:12.361" v="19039"/>
          <ac:spMkLst>
            <pc:docMk/>
            <pc:sldMk cId="3665803933" sldId="328"/>
            <ac:spMk id="14" creationId="{448A6F93-54E3-457B-848B-965C351652D1}"/>
          </ac:spMkLst>
        </pc:spChg>
        <pc:spChg chg="add del">
          <ac:chgData name="Zhihao Yuan" userId="15e5ab77f337d7fb" providerId="LiveId" clId="{E7907BBA-CCC0-4004-BC3A-C6187E307F2C}" dt="2019-09-14T04:53:40.049" v="15626"/>
          <ac:spMkLst>
            <pc:docMk/>
            <pc:sldMk cId="3665803933" sldId="328"/>
            <ac:spMk id="17" creationId="{FBDCECDC-EEE3-4128-AA5E-82A8C08796E8}"/>
          </ac:spMkLst>
        </pc:spChg>
        <pc:spChg chg="add del">
          <ac:chgData name="Zhihao Yuan" userId="15e5ab77f337d7fb" providerId="LiveId" clId="{E7907BBA-CCC0-4004-BC3A-C6187E307F2C}" dt="2019-09-14T04:53:40.049" v="15626"/>
          <ac:spMkLst>
            <pc:docMk/>
            <pc:sldMk cId="3665803933" sldId="328"/>
            <ac:spMk id="19" creationId="{4260EDE0-989C-4E16-AF94-F652294D828E}"/>
          </ac:spMkLst>
        </pc:spChg>
        <pc:spChg chg="add del">
          <ac:chgData name="Zhihao Yuan" userId="15e5ab77f337d7fb" providerId="LiveId" clId="{E7907BBA-CCC0-4004-BC3A-C6187E307F2C}" dt="2019-09-14T04:53:40.049" v="15626"/>
          <ac:spMkLst>
            <pc:docMk/>
            <pc:sldMk cId="3665803933" sldId="328"/>
            <ac:spMk id="21" creationId="{1F3985C0-E548-44D2-B30E-F3E42DADE133}"/>
          </ac:spMkLst>
        </pc:spChg>
        <pc:spChg chg="add del">
          <ac:chgData name="Zhihao Yuan" userId="15e5ab77f337d7fb" providerId="LiveId" clId="{E7907BBA-CCC0-4004-BC3A-C6187E307F2C}" dt="2019-09-17T07:48:12.361" v="19039"/>
          <ac:spMkLst>
            <pc:docMk/>
            <pc:sldMk cId="3665803933" sldId="328"/>
            <ac:spMk id="23" creationId="{51F59CD9-29E6-4943-8931-5BC72013346A}"/>
          </ac:spMkLst>
        </pc:spChg>
        <pc:spChg chg="add del">
          <ac:chgData name="Zhihao Yuan" userId="15e5ab77f337d7fb" providerId="LiveId" clId="{E7907BBA-CCC0-4004-BC3A-C6187E307F2C}" dt="2019-09-17T07:48:12.361" v="19039"/>
          <ac:spMkLst>
            <pc:docMk/>
            <pc:sldMk cId="3665803933" sldId="328"/>
            <ac:spMk id="25" creationId="{5B76B32D-AA83-45A4-9609-F96830AD4F8A}"/>
          </ac:spMkLst>
        </pc:spChg>
        <pc:grpChg chg="add mod">
          <ac:chgData name="Zhihao Yuan" userId="15e5ab77f337d7fb" providerId="LiveId" clId="{E7907BBA-CCC0-4004-BC3A-C6187E307F2C}" dt="2019-09-17T07:29:52.955" v="19026" actId="1076"/>
          <ac:grpSpMkLst>
            <pc:docMk/>
            <pc:sldMk cId="3665803933" sldId="328"/>
            <ac:grpSpMk id="17" creationId="{684DB7AC-C39D-4DBA-91A9-35D71D8A6649}"/>
          </ac:grpSpMkLst>
        </pc:grpChg>
        <pc:picChg chg="add del mod">
          <ac:chgData name="Zhihao Yuan" userId="15e5ab77f337d7fb" providerId="LiveId" clId="{E7907BBA-CCC0-4004-BC3A-C6187E307F2C}" dt="2019-09-17T06:33:06.326" v="18807" actId="478"/>
          <ac:picMkLst>
            <pc:docMk/>
            <pc:sldMk cId="3665803933" sldId="328"/>
            <ac:picMk id="7" creationId="{9EBD929F-4AE4-421B-97C0-CDC42D952C2C}"/>
          </ac:picMkLst>
        </pc:picChg>
        <pc:picChg chg="add del mod">
          <ac:chgData name="Zhihao Yuan" userId="15e5ab77f337d7fb" providerId="LiveId" clId="{E7907BBA-CCC0-4004-BC3A-C6187E307F2C}" dt="2019-09-17T07:30:57.598" v="19027" actId="478"/>
          <ac:picMkLst>
            <pc:docMk/>
            <pc:sldMk cId="3665803933" sldId="328"/>
            <ac:picMk id="10" creationId="{CE7021F4-DDE7-42C6-893F-B0F03B41CA12}"/>
          </ac:picMkLst>
        </pc:picChg>
        <pc:picChg chg="add mod">
          <ac:chgData name="Zhihao Yuan" userId="15e5ab77f337d7fb" providerId="LiveId" clId="{E7907BBA-CCC0-4004-BC3A-C6187E307F2C}" dt="2019-09-17T07:26:05.589" v="19002" actId="164"/>
          <ac:picMkLst>
            <pc:docMk/>
            <pc:sldMk cId="3665803933" sldId="328"/>
            <ac:picMk id="15" creationId="{F0970315-D0C2-46F9-8B67-86C7757102FE}"/>
          </ac:picMkLst>
        </pc:picChg>
        <pc:cxnChg chg="add del">
          <ac:chgData name="Zhihao Yuan" userId="15e5ab77f337d7fb" providerId="LiveId" clId="{E7907BBA-CCC0-4004-BC3A-C6187E307F2C}" dt="2019-09-17T07:48:12.361" v="19039"/>
          <ac:cxnSpMkLst>
            <pc:docMk/>
            <pc:sldMk cId="3665803933" sldId="328"/>
            <ac:cxnSpMk id="12" creationId="{CA0D6F13-628B-4FC4-AD48-A2B64677D017}"/>
          </ac:cxnSpMkLst>
        </pc:cxnChg>
        <pc:cxnChg chg="add del">
          <ac:chgData name="Zhihao Yuan" userId="15e5ab77f337d7fb" providerId="LiveId" clId="{E7907BBA-CCC0-4004-BC3A-C6187E307F2C}" dt="2019-09-14T04:53:40.049" v="15626"/>
          <ac:cxnSpMkLst>
            <pc:docMk/>
            <pc:sldMk cId="3665803933" sldId="328"/>
            <ac:cxnSpMk id="15" creationId="{77E041E6-AC36-4409-B797-2FE54253E62B}"/>
          </ac:cxnSpMkLst>
        </pc:cxnChg>
        <pc:cxnChg chg="add del">
          <ac:chgData name="Zhihao Yuan" userId="15e5ab77f337d7fb" providerId="LiveId" clId="{E7907BBA-CCC0-4004-BC3A-C6187E307F2C}" dt="2019-09-17T07:48:12.361" v="19039"/>
          <ac:cxnSpMkLst>
            <pc:docMk/>
            <pc:sldMk cId="3665803933" sldId="328"/>
            <ac:cxnSpMk id="16" creationId="{D71F2F7B-1CD1-4341-8300-D3AB8CC5EBC4}"/>
          </ac:cxnSpMkLst>
        </pc:cxnChg>
      </pc:sldChg>
      <pc:sldChg chg="addSp delSp modSp add modTransition modNotesTx">
        <pc:chgData name="Zhihao Yuan" userId="15e5ab77f337d7fb" providerId="LiveId" clId="{E7907BBA-CCC0-4004-BC3A-C6187E307F2C}" dt="2019-09-19T05:36:57.608" v="21484" actId="20577"/>
        <pc:sldMkLst>
          <pc:docMk/>
          <pc:sldMk cId="593872990" sldId="329"/>
        </pc:sldMkLst>
        <pc:spChg chg="del">
          <ac:chgData name="Zhihao Yuan" userId="15e5ab77f337d7fb" providerId="LiveId" clId="{E7907BBA-CCC0-4004-BC3A-C6187E307F2C}" dt="2019-09-14T05:03:53.115" v="15755"/>
          <ac:spMkLst>
            <pc:docMk/>
            <pc:sldMk cId="593872990" sldId="329"/>
            <ac:spMk id="2" creationId="{E54AB9F2-0457-448B-8B0F-EDD66A137D30}"/>
          </ac:spMkLst>
        </pc:spChg>
        <pc:spChg chg="del">
          <ac:chgData name="Zhihao Yuan" userId="15e5ab77f337d7fb" providerId="LiveId" clId="{E7907BBA-CCC0-4004-BC3A-C6187E307F2C}" dt="2019-09-14T05:03:53.115" v="15755"/>
          <ac:spMkLst>
            <pc:docMk/>
            <pc:sldMk cId="593872990" sldId="329"/>
            <ac:spMk id="3" creationId="{8118B5DC-6817-417F-B24C-87FF9F79A785}"/>
          </ac:spMkLst>
        </pc:spChg>
        <pc:spChg chg="del">
          <ac:chgData name="Zhihao Yuan" userId="15e5ab77f337d7fb" providerId="LiveId" clId="{E7907BBA-CCC0-4004-BC3A-C6187E307F2C}" dt="2019-09-14T05:03:53.115" v="15755"/>
          <ac:spMkLst>
            <pc:docMk/>
            <pc:sldMk cId="593872990" sldId="329"/>
            <ac:spMk id="4" creationId="{1E0FB171-3130-4E43-BC17-562A3AAADCBC}"/>
          </ac:spMkLst>
        </pc:spChg>
        <pc:spChg chg="add mod">
          <ac:chgData name="Zhihao Yuan" userId="15e5ab77f337d7fb" providerId="LiveId" clId="{E7907BBA-CCC0-4004-BC3A-C6187E307F2C}" dt="2019-09-14T05:05:00.267" v="15757" actId="20577"/>
          <ac:spMkLst>
            <pc:docMk/>
            <pc:sldMk cId="593872990" sldId="329"/>
            <ac:spMk id="6" creationId="{559EE833-70A0-4A5A-A2ED-410B1C29A050}"/>
          </ac:spMkLst>
        </pc:spChg>
        <pc:spChg chg="add mod">
          <ac:chgData name="Zhihao Yuan" userId="15e5ab77f337d7fb" providerId="LiveId" clId="{E7907BBA-CCC0-4004-BC3A-C6187E307F2C}" dt="2019-09-14T05:34:41.838" v="16493" actId="20577"/>
          <ac:spMkLst>
            <pc:docMk/>
            <pc:sldMk cId="593872990" sldId="329"/>
            <ac:spMk id="7" creationId="{57AA7DBE-C349-4729-ADA9-87471AC6297E}"/>
          </ac:spMkLst>
        </pc:spChg>
      </pc:sldChg>
      <pc:sldChg chg="add del">
        <pc:chgData name="Zhihao Yuan" userId="15e5ab77f337d7fb" providerId="LiveId" clId="{E7907BBA-CCC0-4004-BC3A-C6187E307F2C}" dt="2019-09-14T06:28:49.915" v="16690"/>
        <pc:sldMkLst>
          <pc:docMk/>
          <pc:sldMk cId="1294007641" sldId="330"/>
        </pc:sldMkLst>
      </pc:sldChg>
      <pc:sldChg chg="modSp add ord modNotesTx">
        <pc:chgData name="Zhihao Yuan" userId="15e5ab77f337d7fb" providerId="LiveId" clId="{E7907BBA-CCC0-4004-BC3A-C6187E307F2C}" dt="2019-09-19T05:38:52.175" v="21503" actId="20577"/>
        <pc:sldMkLst>
          <pc:docMk/>
          <pc:sldMk cId="1944189329" sldId="330"/>
        </pc:sldMkLst>
        <pc:spChg chg="mod">
          <ac:chgData name="Zhihao Yuan" userId="15e5ab77f337d7fb" providerId="LiveId" clId="{E7907BBA-CCC0-4004-BC3A-C6187E307F2C}" dt="2019-09-14T18:25:44.629" v="16781" actId="20577"/>
          <ac:spMkLst>
            <pc:docMk/>
            <pc:sldMk cId="1944189329" sldId="330"/>
            <ac:spMk id="2" creationId="{C5501FDF-F4C7-4A04-9B4E-DB0365854957}"/>
          </ac:spMkLst>
        </pc:spChg>
        <pc:spChg chg="mod">
          <ac:chgData name="Zhihao Yuan" userId="15e5ab77f337d7fb" providerId="LiveId" clId="{E7907BBA-CCC0-4004-BC3A-C6187E307F2C}" dt="2019-09-14T18:34:55.206" v="17111" actId="20577"/>
          <ac:spMkLst>
            <pc:docMk/>
            <pc:sldMk cId="1944189329" sldId="330"/>
            <ac:spMk id="3" creationId="{F300B6E5-8B8F-4C61-B5A3-2C63E9E45523}"/>
          </ac:spMkLst>
        </pc:spChg>
      </pc:sldChg>
      <pc:sldChg chg="addSp delSp modSp add del">
        <pc:chgData name="Zhihao Yuan" userId="15e5ab77f337d7fb" providerId="LiveId" clId="{E7907BBA-CCC0-4004-BC3A-C6187E307F2C}" dt="2019-09-14T05:17:10.797" v="15918" actId="2696"/>
        <pc:sldMkLst>
          <pc:docMk/>
          <pc:sldMk cId="3889228114" sldId="330"/>
        </pc:sldMkLst>
        <pc:spChg chg="del">
          <ac:chgData name="Zhihao Yuan" userId="15e5ab77f337d7fb" providerId="LiveId" clId="{E7907BBA-CCC0-4004-BC3A-C6187E307F2C}" dt="2019-09-14T05:07:18.726" v="15759"/>
          <ac:spMkLst>
            <pc:docMk/>
            <pc:sldMk cId="3889228114" sldId="330"/>
            <ac:spMk id="2" creationId="{E6C05515-60AA-4728-AAC5-8FA991F73ECF}"/>
          </ac:spMkLst>
        </pc:spChg>
        <pc:spChg chg="del">
          <ac:chgData name="Zhihao Yuan" userId="15e5ab77f337d7fb" providerId="LiveId" clId="{E7907BBA-CCC0-4004-BC3A-C6187E307F2C}" dt="2019-09-14T05:07:18.726" v="15759"/>
          <ac:spMkLst>
            <pc:docMk/>
            <pc:sldMk cId="3889228114" sldId="330"/>
            <ac:spMk id="3" creationId="{E6B402D8-78AA-4E95-A1F0-CA5A1E4BD795}"/>
          </ac:spMkLst>
        </pc:spChg>
        <pc:spChg chg="del">
          <ac:chgData name="Zhihao Yuan" userId="15e5ab77f337d7fb" providerId="LiveId" clId="{E7907BBA-CCC0-4004-BC3A-C6187E307F2C}" dt="2019-09-14T05:07:18.726" v="15759"/>
          <ac:spMkLst>
            <pc:docMk/>
            <pc:sldMk cId="3889228114" sldId="330"/>
            <ac:spMk id="4" creationId="{838DB28A-0EFF-43C7-9BAC-26EEFC8723E5}"/>
          </ac:spMkLst>
        </pc:spChg>
        <pc:spChg chg="add mod">
          <ac:chgData name="Zhihao Yuan" userId="15e5ab77f337d7fb" providerId="LiveId" clId="{E7907BBA-CCC0-4004-BC3A-C6187E307F2C}" dt="2019-09-14T05:10:24.387" v="15842" actId="20577"/>
          <ac:spMkLst>
            <pc:docMk/>
            <pc:sldMk cId="3889228114" sldId="330"/>
            <ac:spMk id="6" creationId="{5B308EE9-E7B8-4EDF-BF00-DBE4D2F6CD9C}"/>
          </ac:spMkLst>
        </pc:spChg>
        <pc:spChg chg="add mod">
          <ac:chgData name="Zhihao Yuan" userId="15e5ab77f337d7fb" providerId="LiveId" clId="{E7907BBA-CCC0-4004-BC3A-C6187E307F2C}" dt="2019-09-14T05:17:06.064" v="15917" actId="20577"/>
          <ac:spMkLst>
            <pc:docMk/>
            <pc:sldMk cId="3889228114" sldId="330"/>
            <ac:spMk id="7" creationId="{E9740D0B-2164-4BCC-8EF1-39A7BAA86476}"/>
          </ac:spMkLst>
        </pc:spChg>
      </pc:sldChg>
      <pc:sldChg chg="addSp delSp modSp add ord">
        <pc:chgData name="Zhihao Yuan" userId="15e5ab77f337d7fb" providerId="LiveId" clId="{E7907BBA-CCC0-4004-BC3A-C6187E307F2C}" dt="2019-09-19T03:40:11.843" v="20617"/>
        <pc:sldMkLst>
          <pc:docMk/>
          <pc:sldMk cId="3747842955" sldId="331"/>
        </pc:sldMkLst>
        <pc:spChg chg="mod">
          <ac:chgData name="Zhihao Yuan" userId="15e5ab77f337d7fb" providerId="LiveId" clId="{E7907BBA-CCC0-4004-BC3A-C6187E307F2C}" dt="2019-09-14T19:39:48.090" v="17135" actId="20577"/>
          <ac:spMkLst>
            <pc:docMk/>
            <pc:sldMk cId="3747842955" sldId="331"/>
            <ac:spMk id="2" creationId="{10DAA2D2-A515-4FEE-8A8C-4D2E51D1E0D0}"/>
          </ac:spMkLst>
        </pc:spChg>
        <pc:spChg chg="mod">
          <ac:chgData name="Zhihao Yuan" userId="15e5ab77f337d7fb" providerId="LiveId" clId="{E7907BBA-CCC0-4004-BC3A-C6187E307F2C}" dt="2019-09-14T19:41:15.651" v="17163" actId="313"/>
          <ac:spMkLst>
            <pc:docMk/>
            <pc:sldMk cId="3747842955" sldId="331"/>
            <ac:spMk id="3" creationId="{E578E8E7-5FE2-4D9E-9F11-D1398E5F6745}"/>
          </ac:spMkLst>
        </pc:spChg>
        <pc:spChg chg="add del">
          <ac:chgData name="Zhihao Yuan" userId="15e5ab77f337d7fb" providerId="LiveId" clId="{E7907BBA-CCC0-4004-BC3A-C6187E307F2C}" dt="2019-09-14T19:40:09.040" v="17137"/>
          <ac:spMkLst>
            <pc:docMk/>
            <pc:sldMk cId="3747842955" sldId="331"/>
            <ac:spMk id="6" creationId="{A9EAD477-10E1-42CE-9487-5F42E0F1F09B}"/>
          </ac:spMkLst>
        </pc:spChg>
        <pc:picChg chg="add del">
          <ac:chgData name="Zhihao Yuan" userId="15e5ab77f337d7fb" providerId="LiveId" clId="{E7907BBA-CCC0-4004-BC3A-C6187E307F2C}" dt="2019-09-14T19:40:09.040" v="17137"/>
          <ac:picMkLst>
            <pc:docMk/>
            <pc:sldMk cId="3747842955" sldId="331"/>
            <ac:picMk id="1026" creationId="{75A66823-2BAD-494E-8031-1F2F9CE6A50A}"/>
          </ac:picMkLst>
        </pc:picChg>
      </pc:sldChg>
      <pc:sldChg chg="modSp add">
        <pc:chgData name="Zhihao Yuan" userId="15e5ab77f337d7fb" providerId="LiveId" clId="{E7907BBA-CCC0-4004-BC3A-C6187E307F2C}" dt="2019-09-19T16:29:46.865" v="21889"/>
        <pc:sldMkLst>
          <pc:docMk/>
          <pc:sldMk cId="3619807069" sldId="332"/>
        </pc:sldMkLst>
        <pc:spChg chg="mod">
          <ac:chgData name="Zhihao Yuan" userId="15e5ab77f337d7fb" providerId="LiveId" clId="{E7907BBA-CCC0-4004-BC3A-C6187E307F2C}" dt="2019-09-19T16:29:46.865" v="21889"/>
          <ac:spMkLst>
            <pc:docMk/>
            <pc:sldMk cId="3619807069" sldId="332"/>
            <ac:spMk id="7" creationId="{268FB449-BEE7-4601-B0A6-FDDA5A6A1A2C}"/>
          </ac:spMkLst>
        </pc:spChg>
      </pc:sldChg>
      <pc:sldChg chg="modSp add ord modNotesTx">
        <pc:chgData name="Zhihao Yuan" userId="15e5ab77f337d7fb" providerId="LiveId" clId="{E7907BBA-CCC0-4004-BC3A-C6187E307F2C}" dt="2019-09-19T16:28:13.904" v="21888" actId="20577"/>
        <pc:sldMkLst>
          <pc:docMk/>
          <pc:sldMk cId="668417076" sldId="333"/>
        </pc:sldMkLst>
        <pc:spChg chg="mod">
          <ac:chgData name="Zhihao Yuan" userId="15e5ab77f337d7fb" providerId="LiveId" clId="{E7907BBA-CCC0-4004-BC3A-C6187E307F2C}" dt="2019-09-19T16:27:24.751" v="21882" actId="20577"/>
          <ac:spMkLst>
            <pc:docMk/>
            <pc:sldMk cId="668417076" sldId="333"/>
            <ac:spMk id="6" creationId="{172C6DCD-05D9-4097-B60E-76CBAD59C14F}"/>
          </ac:spMkLst>
        </pc:spChg>
        <pc:spChg chg="mod">
          <ac:chgData name="Zhihao Yuan" userId="15e5ab77f337d7fb" providerId="LiveId" clId="{E7907BBA-CCC0-4004-BC3A-C6187E307F2C}" dt="2019-09-18T19:58:40.138" v="19487" actId="20577"/>
          <ac:spMkLst>
            <pc:docMk/>
            <pc:sldMk cId="668417076" sldId="333"/>
            <ac:spMk id="7" creationId="{12284B16-B60F-4614-9DC3-FE972CD96E4F}"/>
          </ac:spMkLst>
        </pc:spChg>
      </pc:sldChg>
      <pc:sldChg chg="addSp delSp modSp add ord">
        <pc:chgData name="Zhihao Yuan" userId="15e5ab77f337d7fb" providerId="LiveId" clId="{E7907BBA-CCC0-4004-BC3A-C6187E307F2C}" dt="2019-09-19T03:52:16.608" v="20744"/>
        <pc:sldMkLst>
          <pc:docMk/>
          <pc:sldMk cId="894943328" sldId="334"/>
        </pc:sldMkLst>
        <pc:spChg chg="mod">
          <ac:chgData name="Zhihao Yuan" userId="15e5ab77f337d7fb" providerId="LiveId" clId="{E7907BBA-CCC0-4004-BC3A-C6187E307F2C}" dt="2019-09-19T03:22:37.834" v="20218" actId="20577"/>
          <ac:spMkLst>
            <pc:docMk/>
            <pc:sldMk cId="894943328" sldId="334"/>
            <ac:spMk id="2" creationId="{8EF77305-CCFB-42EF-BE50-8182FCFD3582}"/>
          </ac:spMkLst>
        </pc:spChg>
        <pc:spChg chg="del">
          <ac:chgData name="Zhihao Yuan" userId="15e5ab77f337d7fb" providerId="LiveId" clId="{E7907BBA-CCC0-4004-BC3A-C6187E307F2C}" dt="2019-09-19T03:22:49.502" v="20219"/>
          <ac:spMkLst>
            <pc:docMk/>
            <pc:sldMk cId="894943328" sldId="334"/>
            <ac:spMk id="3" creationId="{33C36EC8-6A8E-478A-BAB2-D00238F9B8A0}"/>
          </ac:spMkLst>
        </pc:spChg>
        <pc:spChg chg="add mod">
          <ac:chgData name="Zhihao Yuan" userId="15e5ab77f337d7fb" providerId="LiveId" clId="{E7907BBA-CCC0-4004-BC3A-C6187E307F2C}" dt="2019-09-19T03:29:24.515" v="20458" actId="27636"/>
          <ac:spMkLst>
            <pc:docMk/>
            <pc:sldMk cId="894943328" sldId="334"/>
            <ac:spMk id="6" creationId="{7EE785EC-F714-4067-B608-1546CE25814D}"/>
          </ac:spMkLst>
        </pc:spChg>
        <pc:spChg chg="add mod">
          <ac:chgData name="Zhihao Yuan" userId="15e5ab77f337d7fb" providerId="LiveId" clId="{E7907BBA-CCC0-4004-BC3A-C6187E307F2C}" dt="2019-09-19T03:29:34.675" v="20464" actId="20577"/>
          <ac:spMkLst>
            <pc:docMk/>
            <pc:sldMk cId="894943328" sldId="334"/>
            <ac:spMk id="7" creationId="{76FFE371-66CA-407E-9E0B-3E87C8EC6BCA}"/>
          </ac:spMkLst>
        </pc:spChg>
      </pc:sldChg>
      <pc:sldChg chg="addSp delSp modSp add">
        <pc:chgData name="Zhihao Yuan" userId="15e5ab77f337d7fb" providerId="LiveId" clId="{E7907BBA-CCC0-4004-BC3A-C6187E307F2C}" dt="2019-09-19T16:43:30.883" v="22089" actId="20577"/>
        <pc:sldMkLst>
          <pc:docMk/>
          <pc:sldMk cId="3769776915" sldId="335"/>
        </pc:sldMkLst>
        <pc:spChg chg="del">
          <ac:chgData name="Zhihao Yuan" userId="15e5ab77f337d7fb" providerId="LiveId" clId="{E7907BBA-CCC0-4004-BC3A-C6187E307F2C}" dt="2019-09-19T16:33:52.359" v="21895"/>
          <ac:spMkLst>
            <pc:docMk/>
            <pc:sldMk cId="3769776915" sldId="335"/>
            <ac:spMk id="2" creationId="{B3BCAB5E-FD74-4265-841A-F6011EF19C18}"/>
          </ac:spMkLst>
        </pc:spChg>
        <pc:spChg chg="del">
          <ac:chgData name="Zhihao Yuan" userId="15e5ab77f337d7fb" providerId="LiveId" clId="{E7907BBA-CCC0-4004-BC3A-C6187E307F2C}" dt="2019-09-19T16:33:52.359" v="21895"/>
          <ac:spMkLst>
            <pc:docMk/>
            <pc:sldMk cId="3769776915" sldId="335"/>
            <ac:spMk id="3" creationId="{BD6AEED0-2590-4DAE-BBE4-7F3883CB1D30}"/>
          </ac:spMkLst>
        </pc:spChg>
        <pc:spChg chg="add mod">
          <ac:chgData name="Zhihao Yuan" userId="15e5ab77f337d7fb" providerId="LiveId" clId="{E7907BBA-CCC0-4004-BC3A-C6187E307F2C}" dt="2019-09-19T16:43:10.938" v="22086" actId="20577"/>
          <ac:spMkLst>
            <pc:docMk/>
            <pc:sldMk cId="3769776915" sldId="335"/>
            <ac:spMk id="6" creationId="{681D9DFF-4FC2-41A0-9219-6A193D6EFCDC}"/>
          </ac:spMkLst>
        </pc:spChg>
        <pc:spChg chg="add mod">
          <ac:chgData name="Zhihao Yuan" userId="15e5ab77f337d7fb" providerId="LiveId" clId="{E7907BBA-CCC0-4004-BC3A-C6187E307F2C}" dt="2019-09-19T16:38:48.173" v="22038" actId="255"/>
          <ac:spMkLst>
            <pc:docMk/>
            <pc:sldMk cId="3769776915" sldId="335"/>
            <ac:spMk id="7" creationId="{B81EB65A-203A-486E-9BC4-FEBF70DD668F}"/>
          </ac:spMkLst>
        </pc:spChg>
        <pc:spChg chg="add mod">
          <ac:chgData name="Zhihao Yuan" userId="15e5ab77f337d7fb" providerId="LiveId" clId="{E7907BBA-CCC0-4004-BC3A-C6187E307F2C}" dt="2019-09-19T16:43:30.883" v="22089" actId="20577"/>
          <ac:spMkLst>
            <pc:docMk/>
            <pc:sldMk cId="3769776915" sldId="335"/>
            <ac:spMk id="8" creationId="{994A72A7-1232-49C5-B968-0C4AF99C5758}"/>
          </ac:spMkLst>
        </pc:spChg>
        <pc:cxnChg chg="add mod">
          <ac:chgData name="Zhihao Yuan" userId="15e5ab77f337d7fb" providerId="LiveId" clId="{E7907BBA-CCC0-4004-BC3A-C6187E307F2C}" dt="2019-09-19T16:39:22.612" v="22041" actId="1076"/>
          <ac:cxnSpMkLst>
            <pc:docMk/>
            <pc:sldMk cId="3769776915" sldId="335"/>
            <ac:cxnSpMk id="10" creationId="{94C02078-0790-4BD2-90FF-EC29E10DB877}"/>
          </ac:cxnSpMkLst>
        </pc:cxnChg>
        <pc:cxnChg chg="add del mod">
          <ac:chgData name="Zhihao Yuan" userId="15e5ab77f337d7fb" providerId="LiveId" clId="{E7907BBA-CCC0-4004-BC3A-C6187E307F2C}" dt="2019-09-19T16:40:27.660" v="22048" actId="478"/>
          <ac:cxnSpMkLst>
            <pc:docMk/>
            <pc:sldMk cId="3769776915" sldId="335"/>
            <ac:cxnSpMk id="12" creationId="{B61545F4-52D9-4878-B518-9D92EEA1C0F3}"/>
          </ac:cxnSpMkLst>
        </pc:cxnChg>
        <pc:cxnChg chg="add mod">
          <ac:chgData name="Zhihao Yuan" userId="15e5ab77f337d7fb" providerId="LiveId" clId="{E7907BBA-CCC0-4004-BC3A-C6187E307F2C}" dt="2019-09-19T16:42:33.330" v="22062" actId="14100"/>
          <ac:cxnSpMkLst>
            <pc:docMk/>
            <pc:sldMk cId="3769776915" sldId="335"/>
            <ac:cxnSpMk id="18" creationId="{922D7A60-5A76-4F3C-822F-6543E17ECF4C}"/>
          </ac:cxnSpMkLst>
        </pc:cxnChg>
      </pc:sldChg>
      <pc:sldChg chg="add del">
        <pc:chgData name="Zhihao Yuan" userId="15e5ab77f337d7fb" providerId="LiveId" clId="{E7907BBA-CCC0-4004-BC3A-C6187E307F2C}" dt="2019-10-11T03:36:33.378" v="22112" actId="47"/>
        <pc:sldMkLst>
          <pc:docMk/>
          <pc:sldMk cId="1089334305" sldId="336"/>
        </pc:sldMkLst>
      </pc:sldChg>
      <pc:sldChg chg="addSp delSp modSp add">
        <pc:chgData name="Zhihao Yuan" userId="15e5ab77f337d7fb" providerId="LiveId" clId="{E7907BBA-CCC0-4004-BC3A-C6187E307F2C}" dt="2019-10-11T03:43:07.938" v="22152" actId="20577"/>
        <pc:sldMkLst>
          <pc:docMk/>
          <pc:sldMk cId="1193784798" sldId="337"/>
        </pc:sldMkLst>
        <pc:spChg chg="mod topLvl">
          <ac:chgData name="Zhihao Yuan" userId="15e5ab77f337d7fb" providerId="LiveId" clId="{E7907BBA-CCC0-4004-BC3A-C6187E307F2C}" dt="2019-10-11T03:42:15.106" v="22151" actId="164"/>
          <ac:spMkLst>
            <pc:docMk/>
            <pc:sldMk cId="1193784798" sldId="337"/>
            <ac:spMk id="3" creationId="{35937AC1-E605-4E66-A52F-0B9AA8D9C66F}"/>
          </ac:spMkLst>
        </pc:spChg>
        <pc:spChg chg="mod">
          <ac:chgData name="Zhihao Yuan" userId="15e5ab77f337d7fb" providerId="LiveId" clId="{E7907BBA-CCC0-4004-BC3A-C6187E307F2C}" dt="2019-10-11T03:43:07.938" v="22152" actId="20577"/>
          <ac:spMkLst>
            <pc:docMk/>
            <pc:sldMk cId="1193784798" sldId="337"/>
            <ac:spMk id="6" creationId="{346BDF9E-0E84-496E-85AF-EE95AD9F74F3}"/>
          </ac:spMkLst>
        </pc:spChg>
        <pc:grpChg chg="add mod">
          <ac:chgData name="Zhihao Yuan" userId="15e5ab77f337d7fb" providerId="LiveId" clId="{E7907BBA-CCC0-4004-BC3A-C6187E307F2C}" dt="2019-10-11T03:42:15.106" v="22151" actId="164"/>
          <ac:grpSpMkLst>
            <pc:docMk/>
            <pc:sldMk cId="1193784798" sldId="337"/>
            <ac:grpSpMk id="11" creationId="{D141205E-26A9-4114-8C5A-84A7DDDA74BE}"/>
          </ac:grpSpMkLst>
        </pc:grpChg>
        <pc:grpChg chg="del mod">
          <ac:chgData name="Zhihao Yuan" userId="15e5ab77f337d7fb" providerId="LiveId" clId="{E7907BBA-CCC0-4004-BC3A-C6187E307F2C}" dt="2019-10-11T03:38:58.696" v="22123" actId="165"/>
          <ac:grpSpMkLst>
            <pc:docMk/>
            <pc:sldMk cId="1193784798" sldId="337"/>
            <ac:grpSpMk id="17" creationId="{684DB7AC-C39D-4DBA-91A9-35D71D8A6649}"/>
          </ac:grpSpMkLst>
        </pc:grpChg>
        <pc:graphicFrameChg chg="add del mod">
          <ac:chgData name="Zhihao Yuan" userId="15e5ab77f337d7fb" providerId="LiveId" clId="{E7907BBA-CCC0-4004-BC3A-C6187E307F2C}" dt="2019-10-11T03:38:09.555" v="22116" actId="478"/>
          <ac:graphicFrameMkLst>
            <pc:docMk/>
            <pc:sldMk cId="1193784798" sldId="337"/>
            <ac:graphicFrameMk id="4" creationId="{7672DCEB-BA48-4702-A078-5DCD0BE2ACEA}"/>
          </ac:graphicFrameMkLst>
        </pc:graphicFrameChg>
        <pc:picChg chg="add mod">
          <ac:chgData name="Zhihao Yuan" userId="15e5ab77f337d7fb" providerId="LiveId" clId="{E7907BBA-CCC0-4004-BC3A-C6187E307F2C}" dt="2019-10-11T03:42:15.106" v="22151" actId="164"/>
          <ac:picMkLst>
            <pc:docMk/>
            <pc:sldMk cId="1193784798" sldId="337"/>
            <ac:picMk id="10" creationId="{B32C80AE-1AAC-41C5-A3E6-E47B973D900B}"/>
          </ac:picMkLst>
        </pc:picChg>
        <pc:picChg chg="del mod topLvl">
          <ac:chgData name="Zhihao Yuan" userId="15e5ab77f337d7fb" providerId="LiveId" clId="{E7907BBA-CCC0-4004-BC3A-C6187E307F2C}" dt="2019-10-11T03:40:08.335" v="22131" actId="478"/>
          <ac:picMkLst>
            <pc:docMk/>
            <pc:sldMk cId="1193784798" sldId="337"/>
            <ac:picMk id="15" creationId="{F0970315-D0C2-46F9-8B67-86C7757102FE}"/>
          </ac:picMkLst>
        </pc:picChg>
      </pc:sldChg>
      <pc:sldMasterChg chg="modSp modTransition modSldLayout">
        <pc:chgData name="Zhihao Yuan" userId="15e5ab77f337d7fb" providerId="LiveId" clId="{E7907BBA-CCC0-4004-BC3A-C6187E307F2C}" dt="2019-09-14T19:36:04.046" v="17114" actId="255"/>
        <pc:sldMasterMkLst>
          <pc:docMk/>
          <pc:sldMasterMk cId="0" sldId="2147483648"/>
        </pc:sldMasterMkLst>
        <pc:spChg chg="mod">
          <ac:chgData name="Zhihao Yuan" userId="15e5ab77f337d7fb" providerId="LiveId" clId="{E7907BBA-CCC0-4004-BC3A-C6187E307F2C}" dt="2019-09-14T19:35:34.146" v="17112" actId="108"/>
          <ac:spMkLst>
            <pc:docMk/>
            <pc:sldMasterMk cId="0" sldId="2147483648"/>
            <ac:spMk id="6" creationId="{00000000-0000-0000-0000-000000000000}"/>
          </ac:spMkLst>
        </pc:spChg>
        <pc:sldLayoutChg chg="modTransition">
          <pc:chgData name="Zhihao Yuan" userId="15e5ab77f337d7fb" providerId="LiveId" clId="{E7907BBA-CCC0-4004-BC3A-C6187E307F2C}" dt="2019-09-14T06:33:31.530" v="16709"/>
          <pc:sldLayoutMkLst>
            <pc:docMk/>
            <pc:sldMasterMk cId="0" sldId="2147483648"/>
            <pc:sldLayoutMk cId="0" sldId="2147483649"/>
          </pc:sldLayoutMkLst>
        </pc:sldLayoutChg>
        <pc:sldLayoutChg chg="modSp modTransition">
          <pc:chgData name="Zhihao Yuan" userId="15e5ab77f337d7fb" providerId="LiveId" clId="{E7907BBA-CCC0-4004-BC3A-C6187E307F2C}" dt="2019-09-14T19:36:04.046" v="17114" actId="255"/>
          <pc:sldLayoutMkLst>
            <pc:docMk/>
            <pc:sldMasterMk cId="0" sldId="2147483648"/>
            <pc:sldLayoutMk cId="0" sldId="2147483651"/>
          </pc:sldLayoutMkLst>
          <pc:spChg chg="mod">
            <ac:chgData name="Zhihao Yuan" userId="15e5ab77f337d7fb" providerId="LiveId" clId="{E7907BBA-CCC0-4004-BC3A-C6187E307F2C}" dt="2019-09-14T19:36:04.046" v="17114" actId="255"/>
            <ac:spMkLst>
              <pc:docMk/>
              <pc:sldMasterMk cId="0" sldId="2147483648"/>
              <pc:sldLayoutMk cId="0" sldId="2147483651"/>
              <ac:spMk id="6" creationId="{00000000-0000-0000-0000-000000000000}"/>
            </ac:spMkLst>
          </pc:spChg>
        </pc:sldLayoutChg>
        <pc:sldLayoutChg chg="modTransition">
          <pc:chgData name="Zhihao Yuan" userId="15e5ab77f337d7fb" providerId="LiveId" clId="{E7907BBA-CCC0-4004-BC3A-C6187E307F2C}" dt="2019-09-14T06:33:31.530" v="16709"/>
          <pc:sldLayoutMkLst>
            <pc:docMk/>
            <pc:sldMasterMk cId="0" sldId="2147483648"/>
            <pc:sldLayoutMk cId="0" sldId="2147483652"/>
          </pc:sldLayoutMkLst>
        </pc:sldLayoutChg>
        <pc:sldLayoutChg chg="modTransition">
          <pc:chgData name="Zhihao Yuan" userId="15e5ab77f337d7fb" providerId="LiveId" clId="{E7907BBA-CCC0-4004-BC3A-C6187E307F2C}" dt="2019-09-14T06:33:31.530" v="16709"/>
          <pc:sldLayoutMkLst>
            <pc:docMk/>
            <pc:sldMasterMk cId="0" sldId="2147483648"/>
            <pc:sldLayoutMk cId="0" sldId="2147483653"/>
          </pc:sldLayoutMkLst>
        </pc:sldLayoutChg>
        <pc:sldLayoutChg chg="modTransition">
          <pc:chgData name="Zhihao Yuan" userId="15e5ab77f337d7fb" providerId="LiveId" clId="{E7907BBA-CCC0-4004-BC3A-C6187E307F2C}" dt="2019-09-14T06:33:31.530" v="16709"/>
          <pc:sldLayoutMkLst>
            <pc:docMk/>
            <pc:sldMasterMk cId="0" sldId="2147483648"/>
            <pc:sldLayoutMk cId="0" sldId="2147483654"/>
          </pc:sldLayoutMkLst>
        </pc:sldLayoutChg>
        <pc:sldLayoutChg chg="modTransition">
          <pc:chgData name="Zhihao Yuan" userId="15e5ab77f337d7fb" providerId="LiveId" clId="{E7907BBA-CCC0-4004-BC3A-C6187E307F2C}" dt="2019-09-14T06:33:31.530" v="16709"/>
          <pc:sldLayoutMkLst>
            <pc:docMk/>
            <pc:sldMasterMk cId="0" sldId="2147483648"/>
            <pc:sldLayoutMk cId="0" sldId="2147483655"/>
          </pc:sldLayoutMkLst>
        </pc:sldLayoutChg>
        <pc:sldLayoutChg chg="modTransition">
          <pc:chgData name="Zhihao Yuan" userId="15e5ab77f337d7fb" providerId="LiveId" clId="{E7907BBA-CCC0-4004-BC3A-C6187E307F2C}" dt="2019-09-14T06:33:31.530" v="16709"/>
          <pc:sldLayoutMkLst>
            <pc:docMk/>
            <pc:sldMasterMk cId="0" sldId="2147483648"/>
            <pc:sldLayoutMk cId="0" sldId="2147483656"/>
          </pc:sldLayoutMkLst>
        </pc:sldLayoutChg>
        <pc:sldLayoutChg chg="modTransition">
          <pc:chgData name="Zhihao Yuan" userId="15e5ab77f337d7fb" providerId="LiveId" clId="{E7907BBA-CCC0-4004-BC3A-C6187E307F2C}" dt="2019-09-14T06:33:31.530" v="16709"/>
          <pc:sldLayoutMkLst>
            <pc:docMk/>
            <pc:sldMasterMk cId="0" sldId="2147483648"/>
            <pc:sldLayoutMk cId="0" sldId="2147483657"/>
          </pc:sldLayoutMkLst>
        </pc:sldLayoutChg>
        <pc:sldLayoutChg chg="modTransition">
          <pc:chgData name="Zhihao Yuan" userId="15e5ab77f337d7fb" providerId="LiveId" clId="{E7907BBA-CCC0-4004-BC3A-C6187E307F2C}" dt="2019-09-14T06:33:31.530" v="16709"/>
          <pc:sldLayoutMkLst>
            <pc:docMk/>
            <pc:sldMasterMk cId="0" sldId="2147483648"/>
            <pc:sldLayoutMk cId="0" sldId="2147483658"/>
          </pc:sldLayoutMkLst>
        </pc:sldLayoutChg>
        <pc:sldLayoutChg chg="modTransition">
          <pc:chgData name="Zhihao Yuan" userId="15e5ab77f337d7fb" providerId="LiveId" clId="{E7907BBA-CCC0-4004-BC3A-C6187E307F2C}" dt="2019-09-14T06:33:31.530" v="16709"/>
          <pc:sldLayoutMkLst>
            <pc:docMk/>
            <pc:sldMasterMk cId="0" sldId="2147483648"/>
            <pc:sldLayoutMk cId="0" sldId="2147483659"/>
          </pc:sldLayoutMkLst>
        </pc:sldLayoutChg>
        <pc:sldLayoutChg chg="modSp modTransition">
          <pc:chgData name="Zhihao Yuan" userId="15e5ab77f337d7fb" providerId="LiveId" clId="{E7907BBA-CCC0-4004-BC3A-C6187E307F2C}" dt="2019-09-14T06:37:45.933" v="16730" actId="113"/>
          <pc:sldLayoutMkLst>
            <pc:docMk/>
            <pc:sldMasterMk cId="0" sldId="2147483648"/>
            <pc:sldLayoutMk cId="0" sldId="2147483660"/>
          </pc:sldLayoutMkLst>
          <pc:spChg chg="mod">
            <ac:chgData name="Zhihao Yuan" userId="15e5ab77f337d7fb" providerId="LiveId" clId="{E7907BBA-CCC0-4004-BC3A-C6187E307F2C}" dt="2019-08-19T07:05:35.493" v="365" actId="255"/>
            <ac:spMkLst>
              <pc:docMk/>
              <pc:sldMasterMk cId="0" sldId="2147483648"/>
              <pc:sldLayoutMk cId="0" sldId="2147483660"/>
              <ac:spMk id="3" creationId="{00000000-0000-0000-0000-000000000000}"/>
            </ac:spMkLst>
          </pc:spChg>
          <pc:spChg chg="mod">
            <ac:chgData name="Zhihao Yuan" userId="15e5ab77f337d7fb" providerId="LiveId" clId="{E7907BBA-CCC0-4004-BC3A-C6187E307F2C}" dt="2019-09-14T06:37:45.933" v="16730" actId="113"/>
            <ac:spMkLst>
              <pc:docMk/>
              <pc:sldMasterMk cId="0" sldId="2147483648"/>
              <pc:sldLayoutMk cId="0" sldId="2147483660"/>
              <ac:spMk id="6" creationId="{00000000-0000-0000-0000-000000000000}"/>
            </ac:spMkLst>
          </pc:spChg>
        </pc:sldLayoutChg>
      </pc:sldMasterChg>
    </pc:docChg>
  </pc:docChgLst>
  <pc:docChgLst>
    <pc:chgData name="Zhihao Yuan" userId="15e5ab77f337d7fb" providerId="LiveId" clId="{8E2A0718-72F0-B94C-88F4-4B9687729D5E}"/>
    <pc:docChg chg="custSel modSld">
      <pc:chgData name="Zhihao Yuan" userId="15e5ab77f337d7fb" providerId="LiveId" clId="{8E2A0718-72F0-B94C-88F4-4B9687729D5E}" dt="2019-09-19T01:56:18.250" v="194" actId="20577"/>
      <pc:docMkLst>
        <pc:docMk/>
      </pc:docMkLst>
      <pc:sldChg chg="modSp">
        <pc:chgData name="Zhihao Yuan" userId="15e5ab77f337d7fb" providerId="LiveId" clId="{8E2A0718-72F0-B94C-88F4-4B9687729D5E}" dt="2019-09-15T01:09:07.280" v="8" actId="20577"/>
        <pc:sldMkLst>
          <pc:docMk/>
          <pc:sldMk cId="4082134966" sldId="275"/>
        </pc:sldMkLst>
        <pc:spChg chg="mod">
          <ac:chgData name="Zhihao Yuan" userId="15e5ab77f337d7fb" providerId="LiveId" clId="{8E2A0718-72F0-B94C-88F4-4B9687729D5E}" dt="2019-09-15T01:09:07.280" v="8" actId="20577"/>
          <ac:spMkLst>
            <pc:docMk/>
            <pc:sldMk cId="4082134966" sldId="275"/>
            <ac:spMk id="2" creationId="{DACB3DA1-3DD3-4C95-B779-77D9D5A0D8E0}"/>
          </ac:spMkLst>
        </pc:spChg>
      </pc:sldChg>
      <pc:sldChg chg="modNotesTx">
        <pc:chgData name="Zhihao Yuan" userId="15e5ab77f337d7fb" providerId="LiveId" clId="{8E2A0718-72F0-B94C-88F4-4B9687729D5E}" dt="2019-09-19T01:56:18.250" v="194" actId="20577"/>
        <pc:sldMkLst>
          <pc:docMk/>
          <pc:sldMk cId="2174692821"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3F46B-E597-41B2-B152-98F34B09A991}"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98CD2-903F-40A4-8163-24E70C006010}" type="slidenum">
              <a:rPr lang="en-US" smtClean="0"/>
              <a:t>‹#›</a:t>
            </a:fld>
            <a:endParaRPr lang="en-US"/>
          </a:p>
        </p:txBody>
      </p:sp>
    </p:spTree>
    <p:extLst>
      <p:ext uri="{BB962C8B-B14F-4D97-AF65-F5344CB8AC3E}">
        <p14:creationId xmlns:p14="http://schemas.microsoft.com/office/powerpoint/2010/main" val="298270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welcome to the talk: Are we macro-free yet?  I'm Zhihao Yuan, a Parallel Computing Engineer at SimpleRose Inc, which is a start-up developing mathematical solvers in C++17.  This company's codebase uses no #if, no #ifdef, and no #define, other than the places where the include guards present.  So we are not introducing any macros, but still using a few provided by third-party libraries.  And this talk is mainly about how we did it.</a:t>
            </a:r>
          </a:p>
        </p:txBody>
      </p:sp>
      <p:sp>
        <p:nvSpPr>
          <p:cNvPr id="4" name="Slide Number Placeholder 3"/>
          <p:cNvSpPr>
            <a:spLocks noGrp="1"/>
          </p:cNvSpPr>
          <p:nvPr>
            <p:ph type="sldNum" sz="quarter" idx="5"/>
          </p:nvPr>
        </p:nvSpPr>
        <p:spPr/>
        <p:txBody>
          <a:bodyPr/>
          <a:lstStyle/>
          <a:p>
            <a:fld id="{D1798CD2-903F-40A4-8163-24E70C006010}" type="slidenum">
              <a:rPr lang="en-US" smtClean="0"/>
              <a:t>1</a:t>
            </a:fld>
            <a:endParaRPr lang="en-US"/>
          </a:p>
        </p:txBody>
      </p:sp>
    </p:spTree>
    <p:extLst>
      <p:ext uri="{BB962C8B-B14F-4D97-AF65-F5344CB8AC3E}">
        <p14:creationId xmlns:p14="http://schemas.microsoft.com/office/powerpoint/2010/main" val="2341740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if... Sounds unlikely?  How about what if you didn't expect that this macro is spelled HAVE_CBLAS in your build system.  Or it is an old name, and the code base is migrating away from it.  All these can cause the condition to be always undefined, and the else branch to always be taken.  And the program silently compiles, runs, until you found a performance regression.</a:t>
            </a:r>
            <a:endParaRPr lang="en-US" dirty="0"/>
          </a:p>
        </p:txBody>
      </p:sp>
      <p:sp>
        <p:nvSpPr>
          <p:cNvPr id="4" name="Slide Number Placeholder 3"/>
          <p:cNvSpPr>
            <a:spLocks noGrp="1"/>
          </p:cNvSpPr>
          <p:nvPr>
            <p:ph type="sldNum" sz="quarter" idx="5"/>
          </p:nvPr>
        </p:nvSpPr>
        <p:spPr/>
        <p:txBody>
          <a:bodyPr/>
          <a:lstStyle/>
          <a:p>
            <a:fld id="{D1798CD2-903F-40A4-8163-24E70C006010}" type="slidenum">
              <a:rPr lang="en-US" smtClean="0"/>
              <a:t>11</a:t>
            </a:fld>
            <a:endParaRPr lang="en-US"/>
          </a:p>
        </p:txBody>
      </p:sp>
    </p:spTree>
    <p:extLst>
      <p:ext uri="{BB962C8B-B14F-4D97-AF65-F5344CB8AC3E}">
        <p14:creationId xmlns:p14="http://schemas.microsoft.com/office/powerpoint/2010/main" val="1892398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libraries give these conditions meaningful names, but the "names" will still be macros, which carry another set of problems.</a:t>
            </a:r>
          </a:p>
        </p:txBody>
      </p:sp>
      <p:sp>
        <p:nvSpPr>
          <p:cNvPr id="4" name="Slide Number Placeholder 3"/>
          <p:cNvSpPr>
            <a:spLocks noGrp="1"/>
          </p:cNvSpPr>
          <p:nvPr>
            <p:ph type="sldNum" sz="quarter" idx="5"/>
          </p:nvPr>
        </p:nvSpPr>
        <p:spPr/>
        <p:txBody>
          <a:bodyPr/>
          <a:lstStyle/>
          <a:p>
            <a:fld id="{D1798CD2-903F-40A4-8163-24E70C006010}" type="slidenum">
              <a:rPr lang="en-US" smtClean="0"/>
              <a:t>13</a:t>
            </a:fld>
            <a:endParaRPr lang="en-US"/>
          </a:p>
        </p:txBody>
      </p:sp>
    </p:spTree>
    <p:extLst>
      <p:ext uri="{BB962C8B-B14F-4D97-AF65-F5344CB8AC3E}">
        <p14:creationId xmlns:p14="http://schemas.microsoft.com/office/powerpoint/2010/main" val="3553572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looks like two consecutive if statement heads.</a:t>
            </a:r>
          </a:p>
        </p:txBody>
      </p:sp>
      <p:sp>
        <p:nvSpPr>
          <p:cNvPr id="4" name="Slide Number Placeholder 3"/>
          <p:cNvSpPr>
            <a:spLocks noGrp="1"/>
          </p:cNvSpPr>
          <p:nvPr>
            <p:ph type="sldNum" sz="quarter" idx="5"/>
          </p:nvPr>
        </p:nvSpPr>
        <p:spPr/>
        <p:txBody>
          <a:bodyPr/>
          <a:lstStyle/>
          <a:p>
            <a:fld id="{D1798CD2-903F-40A4-8163-24E70C006010}" type="slidenum">
              <a:rPr lang="en-US" smtClean="0"/>
              <a:t>14</a:t>
            </a:fld>
            <a:endParaRPr lang="en-US"/>
          </a:p>
        </p:txBody>
      </p:sp>
    </p:spTree>
    <p:extLst>
      <p:ext uri="{BB962C8B-B14F-4D97-AF65-F5344CB8AC3E}">
        <p14:creationId xmlns:p14="http://schemas.microsoft.com/office/powerpoint/2010/main" val="4256799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need to remember that in each of the examples we were only testing one macro.  How can this scale to multiple macros, nested #if?  So to sum up the problems, I face with #if:</a:t>
            </a:r>
          </a:p>
        </p:txBody>
      </p:sp>
      <p:sp>
        <p:nvSpPr>
          <p:cNvPr id="4" name="Slide Number Placeholder 3"/>
          <p:cNvSpPr>
            <a:spLocks noGrp="1"/>
          </p:cNvSpPr>
          <p:nvPr>
            <p:ph type="sldNum" sz="quarter" idx="5"/>
          </p:nvPr>
        </p:nvSpPr>
        <p:spPr/>
        <p:txBody>
          <a:bodyPr/>
          <a:lstStyle/>
          <a:p>
            <a:fld id="{D1798CD2-903F-40A4-8163-24E70C006010}" type="slidenum">
              <a:rPr lang="en-US" smtClean="0"/>
              <a:t>16</a:t>
            </a:fld>
            <a:endParaRPr lang="en-US"/>
          </a:p>
        </p:txBody>
      </p:sp>
    </p:spTree>
    <p:extLst>
      <p:ext uri="{BB962C8B-B14F-4D97-AF65-F5344CB8AC3E}">
        <p14:creationId xmlns:p14="http://schemas.microsoft.com/office/powerpoint/2010/main" val="116622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is bad.   What constexpr if can do then.</a:t>
            </a:r>
          </a:p>
        </p:txBody>
      </p:sp>
      <p:sp>
        <p:nvSpPr>
          <p:cNvPr id="4" name="Slide Number Placeholder 3"/>
          <p:cNvSpPr>
            <a:spLocks noGrp="1"/>
          </p:cNvSpPr>
          <p:nvPr>
            <p:ph type="sldNum" sz="quarter" idx="5"/>
          </p:nvPr>
        </p:nvSpPr>
        <p:spPr/>
        <p:txBody>
          <a:bodyPr/>
          <a:lstStyle/>
          <a:p>
            <a:fld id="{D1798CD2-903F-40A4-8163-24E70C006010}" type="slidenum">
              <a:rPr lang="en-US" smtClean="0"/>
              <a:t>18</a:t>
            </a:fld>
            <a:endParaRPr lang="en-US"/>
          </a:p>
        </p:txBody>
      </p:sp>
    </p:spTree>
    <p:extLst>
      <p:ext uri="{BB962C8B-B14F-4D97-AF65-F5344CB8AC3E}">
        <p14:creationId xmlns:p14="http://schemas.microsoft.com/office/powerpoint/2010/main" val="4188902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says, "During the instantiation of an enclosing templated entity, if the condition is not value-dependent after its instantiation, the discarded </a:t>
            </a:r>
            <a:r>
              <a:rPr lang="en-US" dirty="0" err="1"/>
              <a:t>substatement</a:t>
            </a:r>
            <a:r>
              <a:rPr lang="en-US" dirty="0"/>
              <a:t> (if any) is not instantiated." Template entity is the function template here.  Value-dependent, ⏩ as its name implies, the value of the condition depends on the arguments to the template.  Discarded statement is the false branch which we don't know yet.  The critical information here is that constexpr if can customize instantiation for a template.</a:t>
            </a:r>
          </a:p>
        </p:txBody>
      </p:sp>
      <p:sp>
        <p:nvSpPr>
          <p:cNvPr id="4" name="Slide Number Placeholder 3"/>
          <p:cNvSpPr>
            <a:spLocks noGrp="1"/>
          </p:cNvSpPr>
          <p:nvPr>
            <p:ph type="sldNum" sz="quarter" idx="5"/>
          </p:nvPr>
        </p:nvSpPr>
        <p:spPr/>
        <p:txBody>
          <a:bodyPr/>
          <a:lstStyle/>
          <a:p>
            <a:fld id="{D1798CD2-903F-40A4-8163-24E70C006010}" type="slidenum">
              <a:rPr lang="en-US" smtClean="0"/>
              <a:t>19</a:t>
            </a:fld>
            <a:endParaRPr lang="en-US"/>
          </a:p>
        </p:txBody>
      </p:sp>
    </p:spTree>
    <p:extLst>
      <p:ext uri="{BB962C8B-B14F-4D97-AF65-F5344CB8AC3E}">
        <p14:creationId xmlns:p14="http://schemas.microsoft.com/office/powerpoint/2010/main" val="340372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structure in C++ can customize instantiations?</a:t>
            </a:r>
          </a:p>
        </p:txBody>
      </p:sp>
      <p:sp>
        <p:nvSpPr>
          <p:cNvPr id="4" name="Slide Number Placeholder 3"/>
          <p:cNvSpPr>
            <a:spLocks noGrp="1"/>
          </p:cNvSpPr>
          <p:nvPr>
            <p:ph type="sldNum" sz="quarter" idx="5"/>
          </p:nvPr>
        </p:nvSpPr>
        <p:spPr/>
        <p:txBody>
          <a:bodyPr/>
          <a:lstStyle/>
          <a:p>
            <a:fld id="{D1798CD2-903F-40A4-8163-24E70C006010}" type="slidenum">
              <a:rPr lang="en-US" smtClean="0"/>
              <a:t>20</a:t>
            </a:fld>
            <a:endParaRPr lang="en-US"/>
          </a:p>
        </p:txBody>
      </p:sp>
    </p:spTree>
    <p:extLst>
      <p:ext uri="{BB962C8B-B14F-4D97-AF65-F5344CB8AC3E}">
        <p14:creationId xmlns:p14="http://schemas.microsoft.com/office/powerpoint/2010/main" val="267643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Discarded statement isn't equivalent to empty-statement.  You wrote it in C++, so it has semantics, just with new properties.  The standard says [...] </a:t>
            </a:r>
            <a:r>
              <a:rPr lang="en-US" dirty="0" err="1"/>
              <a:t>odr</a:t>
            </a:r>
            <a:r>
              <a:rPr lang="en-US" dirty="0"/>
              <a:t>-use is like, you called </a:t>
            </a:r>
            <a:r>
              <a:rPr lang="en-US" dirty="0" err="1"/>
              <a:t>CloseHandle</a:t>
            </a:r>
            <a:r>
              <a:rPr lang="en-US" dirty="0"/>
              <a:t> in code in the previous slide, then </a:t>
            </a:r>
            <a:r>
              <a:rPr lang="en-US" dirty="0" err="1"/>
              <a:t>CloseHandle</a:t>
            </a:r>
            <a:r>
              <a:rPr lang="en-US" dirty="0"/>
              <a:t> has to obey one definition rule.  The above implies that [...] But you still have to have declarations of the entities you used.  Otherwise, the language doesn't know what "</a:t>
            </a:r>
            <a:r>
              <a:rPr lang="en-US" dirty="0" err="1"/>
              <a:t>CloseHandle</a:t>
            </a:r>
            <a:r>
              <a:rPr lang="en-US" dirty="0"/>
              <a:t>" is.</a:t>
            </a:r>
          </a:p>
        </p:txBody>
      </p:sp>
      <p:sp>
        <p:nvSpPr>
          <p:cNvPr id="4" name="Slide Number Placeholder 3"/>
          <p:cNvSpPr>
            <a:spLocks noGrp="1"/>
          </p:cNvSpPr>
          <p:nvPr>
            <p:ph type="sldNum" sz="quarter" idx="5"/>
          </p:nvPr>
        </p:nvSpPr>
        <p:spPr/>
        <p:txBody>
          <a:bodyPr/>
          <a:lstStyle/>
          <a:p>
            <a:fld id="{D1798CD2-903F-40A4-8163-24E70C006010}" type="slidenum">
              <a:rPr lang="en-US" smtClean="0"/>
              <a:t>25</a:t>
            </a:fld>
            <a:endParaRPr lang="en-US"/>
          </a:p>
        </p:txBody>
      </p:sp>
    </p:spTree>
    <p:extLst>
      <p:ext uri="{BB962C8B-B14F-4D97-AF65-F5344CB8AC3E}">
        <p14:creationId xmlns:p14="http://schemas.microsoft.com/office/powerpoint/2010/main" val="4080677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if the condition is non-dependent.</a:t>
            </a:r>
          </a:p>
        </p:txBody>
      </p:sp>
      <p:sp>
        <p:nvSpPr>
          <p:cNvPr id="4" name="Slide Number Placeholder 3"/>
          <p:cNvSpPr>
            <a:spLocks noGrp="1"/>
          </p:cNvSpPr>
          <p:nvPr>
            <p:ph type="sldNum" sz="quarter" idx="5"/>
          </p:nvPr>
        </p:nvSpPr>
        <p:spPr/>
        <p:txBody>
          <a:bodyPr/>
          <a:lstStyle/>
          <a:p>
            <a:fld id="{D1798CD2-903F-40A4-8163-24E70C006010}" type="slidenum">
              <a:rPr lang="en-US" smtClean="0"/>
              <a:t>26</a:t>
            </a:fld>
            <a:endParaRPr lang="en-US"/>
          </a:p>
        </p:txBody>
      </p:sp>
    </p:spTree>
    <p:extLst>
      <p:ext uri="{BB962C8B-B14F-4D97-AF65-F5344CB8AC3E}">
        <p14:creationId xmlns:p14="http://schemas.microsoft.com/office/powerpoint/2010/main" val="3252070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the demand, categorize the scenarios where conditional compilation kicks in</a:t>
            </a:r>
          </a:p>
        </p:txBody>
      </p:sp>
      <p:sp>
        <p:nvSpPr>
          <p:cNvPr id="4" name="Slide Number Placeholder 3"/>
          <p:cNvSpPr>
            <a:spLocks noGrp="1"/>
          </p:cNvSpPr>
          <p:nvPr>
            <p:ph type="sldNum" sz="quarter" idx="5"/>
          </p:nvPr>
        </p:nvSpPr>
        <p:spPr/>
        <p:txBody>
          <a:bodyPr/>
          <a:lstStyle/>
          <a:p>
            <a:fld id="{D1798CD2-903F-40A4-8163-24E70C006010}" type="slidenum">
              <a:rPr lang="en-US" smtClean="0"/>
              <a:t>31</a:t>
            </a:fld>
            <a:endParaRPr lang="en-US"/>
          </a:p>
        </p:txBody>
      </p:sp>
    </p:spTree>
    <p:extLst>
      <p:ext uri="{BB962C8B-B14F-4D97-AF65-F5344CB8AC3E}">
        <p14:creationId xmlns:p14="http://schemas.microsoft.com/office/powerpoint/2010/main" val="205191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plan for today is I will start with some background about the title and some history about C++ vs. macro.  And then, we will focus on a whole category of the macros we eliminated: conditional compilation with #if.  In the rest of the time, I will talk about the macros that we are still using.  And finally, given these experience, I will advise about the uses of macros that you may want to eliminate first.</a:t>
            </a:r>
          </a:p>
        </p:txBody>
      </p:sp>
      <p:sp>
        <p:nvSpPr>
          <p:cNvPr id="4" name="Slide Number Placeholder 3"/>
          <p:cNvSpPr>
            <a:spLocks noGrp="1"/>
          </p:cNvSpPr>
          <p:nvPr>
            <p:ph type="sldNum" sz="quarter" idx="5"/>
          </p:nvPr>
        </p:nvSpPr>
        <p:spPr/>
        <p:txBody>
          <a:bodyPr/>
          <a:lstStyle/>
          <a:p>
            <a:fld id="{D1798CD2-903F-40A4-8163-24E70C006010}" type="slidenum">
              <a:rPr lang="en-US" smtClean="0"/>
              <a:t>2</a:t>
            </a:fld>
            <a:endParaRPr lang="en-US"/>
          </a:p>
        </p:txBody>
      </p:sp>
    </p:spTree>
    <p:extLst>
      <p:ext uri="{BB962C8B-B14F-4D97-AF65-F5344CB8AC3E}">
        <p14:creationId xmlns:p14="http://schemas.microsoft.com/office/powerpoint/2010/main" val="428730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two scenarios.</a:t>
            </a:r>
          </a:p>
          <a:p>
            <a:r>
              <a:rPr lang="en-US" dirty="0"/>
              <a:t>⏩ The first one is relatively simple.</a:t>
            </a:r>
          </a:p>
        </p:txBody>
      </p:sp>
      <p:sp>
        <p:nvSpPr>
          <p:cNvPr id="4" name="Slide Number Placeholder 3"/>
          <p:cNvSpPr>
            <a:spLocks noGrp="1"/>
          </p:cNvSpPr>
          <p:nvPr>
            <p:ph type="sldNum" sz="quarter" idx="5"/>
          </p:nvPr>
        </p:nvSpPr>
        <p:spPr/>
        <p:txBody>
          <a:bodyPr/>
          <a:lstStyle/>
          <a:p>
            <a:fld id="{D1798CD2-903F-40A4-8163-24E70C006010}" type="slidenum">
              <a:rPr lang="en-US" smtClean="0"/>
              <a:t>32</a:t>
            </a:fld>
            <a:endParaRPr lang="en-US"/>
          </a:p>
        </p:txBody>
      </p:sp>
    </p:spTree>
    <p:extLst>
      <p:ext uri="{BB962C8B-B14F-4D97-AF65-F5344CB8AC3E}">
        <p14:creationId xmlns:p14="http://schemas.microsoft.com/office/powerpoint/2010/main" val="3471277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this scenario simple is that, ⏩ the interface is not touched, we are only manipulating the ⏩ implementation details.  This may not hold true when macros were used for replacing class definitions.  We will get to that later.</a:t>
            </a:r>
          </a:p>
          <a:p>
            <a:r>
              <a:rPr lang="en-US" dirty="0"/>
              <a:t>⏩ So how did we replace this use of #if with constexpr if?</a:t>
            </a:r>
          </a:p>
        </p:txBody>
      </p:sp>
      <p:sp>
        <p:nvSpPr>
          <p:cNvPr id="4" name="Slide Number Placeholder 3"/>
          <p:cNvSpPr>
            <a:spLocks noGrp="1"/>
          </p:cNvSpPr>
          <p:nvPr>
            <p:ph type="sldNum" sz="quarter" idx="5"/>
          </p:nvPr>
        </p:nvSpPr>
        <p:spPr/>
        <p:txBody>
          <a:bodyPr/>
          <a:lstStyle/>
          <a:p>
            <a:fld id="{D1798CD2-903F-40A4-8163-24E70C006010}" type="slidenum">
              <a:rPr lang="en-US" smtClean="0"/>
              <a:t>33</a:t>
            </a:fld>
            <a:endParaRPr lang="en-US"/>
          </a:p>
        </p:txBody>
      </p:sp>
    </p:spTree>
    <p:extLst>
      <p:ext uri="{BB962C8B-B14F-4D97-AF65-F5344CB8AC3E}">
        <p14:creationId xmlns:p14="http://schemas.microsoft.com/office/powerpoint/2010/main" val="521946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do is to test variables, not macros.  A big benefit is that, ⏩ you get a hard error.</a:t>
            </a:r>
          </a:p>
          <a:p>
            <a:r>
              <a:rPr lang="en-US" dirty="0"/>
              <a:t>Now where and how we defined this variable.  Recall what I said in the beginning of this talk,…</a:t>
            </a:r>
          </a:p>
        </p:txBody>
      </p:sp>
      <p:sp>
        <p:nvSpPr>
          <p:cNvPr id="4" name="Slide Number Placeholder 3"/>
          <p:cNvSpPr>
            <a:spLocks noGrp="1"/>
          </p:cNvSpPr>
          <p:nvPr>
            <p:ph type="sldNum" sz="quarter" idx="5"/>
          </p:nvPr>
        </p:nvSpPr>
        <p:spPr/>
        <p:txBody>
          <a:bodyPr/>
          <a:lstStyle/>
          <a:p>
            <a:fld id="{D1798CD2-903F-40A4-8163-24E70C006010}" type="slidenum">
              <a:rPr lang="en-US" smtClean="0"/>
              <a:t>34</a:t>
            </a:fld>
            <a:endParaRPr lang="en-US"/>
          </a:p>
        </p:txBody>
      </p:sp>
    </p:spTree>
    <p:extLst>
      <p:ext uri="{BB962C8B-B14F-4D97-AF65-F5344CB8AC3E}">
        <p14:creationId xmlns:p14="http://schemas.microsoft.com/office/powerpoint/2010/main" val="3316446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variable, delivers information about your build, which means you have a build problem.  Then just…</a:t>
            </a:r>
          </a:p>
        </p:txBody>
      </p:sp>
      <p:sp>
        <p:nvSpPr>
          <p:cNvPr id="4" name="Slide Number Placeholder 3"/>
          <p:cNvSpPr>
            <a:spLocks noGrp="1"/>
          </p:cNvSpPr>
          <p:nvPr>
            <p:ph type="sldNum" sz="quarter" idx="5"/>
          </p:nvPr>
        </p:nvSpPr>
        <p:spPr/>
        <p:txBody>
          <a:bodyPr/>
          <a:lstStyle/>
          <a:p>
            <a:fld id="{D1798CD2-903F-40A4-8163-24E70C006010}" type="slidenum">
              <a:rPr lang="en-US" smtClean="0"/>
              <a:t>35</a:t>
            </a:fld>
            <a:endParaRPr lang="en-US"/>
          </a:p>
        </p:txBody>
      </p:sp>
    </p:spTree>
    <p:extLst>
      <p:ext uri="{BB962C8B-B14F-4D97-AF65-F5344CB8AC3E}">
        <p14:creationId xmlns:p14="http://schemas.microsoft.com/office/powerpoint/2010/main" val="2059421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saw is a simple case in a simple scenario.</a:t>
            </a:r>
          </a:p>
        </p:txBody>
      </p:sp>
      <p:sp>
        <p:nvSpPr>
          <p:cNvPr id="4" name="Slide Number Placeholder 3"/>
          <p:cNvSpPr>
            <a:spLocks noGrp="1"/>
          </p:cNvSpPr>
          <p:nvPr>
            <p:ph type="sldNum" sz="quarter" idx="5"/>
          </p:nvPr>
        </p:nvSpPr>
        <p:spPr/>
        <p:txBody>
          <a:bodyPr/>
          <a:lstStyle/>
          <a:p>
            <a:fld id="{D1798CD2-903F-40A4-8163-24E70C006010}" type="slidenum">
              <a:rPr lang="en-US" smtClean="0"/>
              <a:t>39</a:t>
            </a:fld>
            <a:endParaRPr lang="en-US"/>
          </a:p>
        </p:txBody>
      </p:sp>
    </p:spTree>
    <p:extLst>
      <p:ext uri="{BB962C8B-B14F-4D97-AF65-F5344CB8AC3E}">
        <p14:creationId xmlns:p14="http://schemas.microsoft.com/office/powerpoint/2010/main" val="2668998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find limitations of constexpr if in practice.</a:t>
            </a:r>
          </a:p>
          <a:p>
            <a:r>
              <a:rPr lang="en-US" dirty="0"/>
              <a:t>Can this be rewritten with constexpr if?</a:t>
            </a:r>
          </a:p>
        </p:txBody>
      </p:sp>
      <p:sp>
        <p:nvSpPr>
          <p:cNvPr id="4" name="Slide Number Placeholder 3"/>
          <p:cNvSpPr>
            <a:spLocks noGrp="1"/>
          </p:cNvSpPr>
          <p:nvPr>
            <p:ph type="sldNum" sz="quarter" idx="5"/>
          </p:nvPr>
        </p:nvSpPr>
        <p:spPr/>
        <p:txBody>
          <a:bodyPr/>
          <a:lstStyle/>
          <a:p>
            <a:fld id="{D1798CD2-903F-40A4-8163-24E70C006010}" type="slidenum">
              <a:rPr lang="en-US" smtClean="0"/>
              <a:t>43</a:t>
            </a:fld>
            <a:endParaRPr lang="en-US"/>
          </a:p>
        </p:txBody>
      </p:sp>
    </p:spTree>
    <p:extLst>
      <p:ext uri="{BB962C8B-B14F-4D97-AF65-F5344CB8AC3E}">
        <p14:creationId xmlns:p14="http://schemas.microsoft.com/office/powerpoint/2010/main" val="863743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can’t use it in constexpr-if’s discarded statement.  Note that the </a:t>
            </a:r>
            <a:r>
              <a:rPr lang="en-US" dirty="0" err="1"/>
              <a:t>gzFile</a:t>
            </a:r>
            <a:r>
              <a:rPr lang="en-US" dirty="0"/>
              <a:t> type in the last example isn’t such a case.  </a:t>
            </a:r>
            <a:r>
              <a:rPr lang="en-US" dirty="0" err="1"/>
              <a:t>gzFile</a:t>
            </a:r>
            <a:r>
              <a:rPr lang="en-US" dirty="0"/>
              <a:t> is a typedef to a pointer to an incompletely type, so it’s a complete type and is unconditionally available.</a:t>
            </a:r>
          </a:p>
        </p:txBody>
      </p:sp>
      <p:sp>
        <p:nvSpPr>
          <p:cNvPr id="4" name="Slide Number Placeholder 3"/>
          <p:cNvSpPr>
            <a:spLocks noGrp="1"/>
          </p:cNvSpPr>
          <p:nvPr>
            <p:ph type="sldNum" sz="quarter" idx="5"/>
          </p:nvPr>
        </p:nvSpPr>
        <p:spPr/>
        <p:txBody>
          <a:bodyPr/>
          <a:lstStyle/>
          <a:p>
            <a:fld id="{D1798CD2-903F-40A4-8163-24E70C006010}" type="slidenum">
              <a:rPr lang="en-US" smtClean="0"/>
              <a:t>44</a:t>
            </a:fld>
            <a:endParaRPr lang="en-US"/>
          </a:p>
        </p:txBody>
      </p:sp>
    </p:spTree>
    <p:extLst>
      <p:ext uri="{BB962C8B-B14F-4D97-AF65-F5344CB8AC3E}">
        <p14:creationId xmlns:p14="http://schemas.microsoft.com/office/powerpoint/2010/main" val="357171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build one or the other.  This solution is old school, but it’s the basis of the next hammer that we are going to create.</a:t>
            </a:r>
          </a:p>
        </p:txBody>
      </p:sp>
      <p:sp>
        <p:nvSpPr>
          <p:cNvPr id="4" name="Slide Number Placeholder 3"/>
          <p:cNvSpPr>
            <a:spLocks noGrp="1"/>
          </p:cNvSpPr>
          <p:nvPr>
            <p:ph type="sldNum" sz="quarter" idx="5"/>
          </p:nvPr>
        </p:nvSpPr>
        <p:spPr/>
        <p:txBody>
          <a:bodyPr/>
          <a:lstStyle/>
          <a:p>
            <a:fld id="{D1798CD2-903F-40A4-8163-24E70C006010}" type="slidenum">
              <a:rPr lang="en-US" smtClean="0"/>
              <a:t>46</a:t>
            </a:fld>
            <a:endParaRPr lang="en-US"/>
          </a:p>
        </p:txBody>
      </p:sp>
    </p:spTree>
    <p:extLst>
      <p:ext uri="{BB962C8B-B14F-4D97-AF65-F5344CB8AC3E}">
        <p14:creationId xmlns:p14="http://schemas.microsoft.com/office/powerpoint/2010/main" val="2874760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can't replace translation units now, because this appears in a header, which supposes to be an interface, ⏩ but then it carries implementation details.  That makes the interface depends on implementation -- at build </a:t>
            </a:r>
            <a:r>
              <a:rPr lang="en-US" dirty="0" err="1"/>
              <a:t>time.Time</a:t>
            </a:r>
            <a:r>
              <a:rPr lang="en-US" dirty="0"/>
              <a:t> for some Object-Oriented Design Principle. "High-level components should not depend on low-level components."</a:t>
            </a:r>
          </a:p>
        </p:txBody>
      </p:sp>
      <p:sp>
        <p:nvSpPr>
          <p:cNvPr id="4" name="Slide Number Placeholder 3"/>
          <p:cNvSpPr>
            <a:spLocks noGrp="1"/>
          </p:cNvSpPr>
          <p:nvPr>
            <p:ph type="sldNum" sz="quarter" idx="5"/>
          </p:nvPr>
        </p:nvSpPr>
        <p:spPr/>
        <p:txBody>
          <a:bodyPr/>
          <a:lstStyle/>
          <a:p>
            <a:fld id="{D1798CD2-903F-40A4-8163-24E70C006010}" type="slidenum">
              <a:rPr lang="en-US" smtClean="0"/>
              <a:t>49</a:t>
            </a:fld>
            <a:endParaRPr lang="en-US"/>
          </a:p>
        </p:txBody>
      </p:sp>
    </p:spTree>
    <p:extLst>
      <p:ext uri="{BB962C8B-B14F-4D97-AF65-F5344CB8AC3E}">
        <p14:creationId xmlns:p14="http://schemas.microsoft.com/office/powerpoint/2010/main" val="2290926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that's dependency inversion principle.  The first sentence, [...] The second sentence, [...]</a:t>
            </a:r>
          </a:p>
        </p:txBody>
      </p:sp>
      <p:sp>
        <p:nvSpPr>
          <p:cNvPr id="4" name="Slide Number Placeholder 3"/>
          <p:cNvSpPr>
            <a:spLocks noGrp="1"/>
          </p:cNvSpPr>
          <p:nvPr>
            <p:ph type="sldNum" sz="quarter" idx="5"/>
          </p:nvPr>
        </p:nvSpPr>
        <p:spPr/>
        <p:txBody>
          <a:bodyPr/>
          <a:lstStyle/>
          <a:p>
            <a:fld id="{D1798CD2-903F-40A4-8163-24E70C006010}" type="slidenum">
              <a:rPr lang="en-US" smtClean="0"/>
              <a:t>50</a:t>
            </a:fld>
            <a:endParaRPr lang="en-US"/>
          </a:p>
        </p:txBody>
      </p:sp>
    </p:spTree>
    <p:extLst>
      <p:ext uri="{BB962C8B-B14F-4D97-AF65-F5344CB8AC3E}">
        <p14:creationId xmlns:p14="http://schemas.microsoft.com/office/powerpoint/2010/main" val="230211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"macro-free."  If you ask this question to C++ the language, there is a short answer:</a:t>
            </a:r>
          </a:p>
          <a:p>
            <a:endParaRPr lang="en-US" dirty="0"/>
          </a:p>
          <a:p>
            <a:r>
              <a:rPr lang="en-US" dirty="0"/>
              <a:t>But here what do I mean is that, as a developer, you should also ask "Are we macro-free yet?" against your projects.</a:t>
            </a:r>
          </a:p>
        </p:txBody>
      </p:sp>
      <p:sp>
        <p:nvSpPr>
          <p:cNvPr id="4" name="Slide Number Placeholder 3"/>
          <p:cNvSpPr>
            <a:spLocks noGrp="1"/>
          </p:cNvSpPr>
          <p:nvPr>
            <p:ph type="sldNum" sz="quarter" idx="5"/>
          </p:nvPr>
        </p:nvSpPr>
        <p:spPr/>
        <p:txBody>
          <a:bodyPr/>
          <a:lstStyle/>
          <a:p>
            <a:fld id="{D1798CD2-903F-40A4-8163-24E70C006010}" type="slidenum">
              <a:rPr lang="en-US" smtClean="0"/>
              <a:t>4</a:t>
            </a:fld>
            <a:endParaRPr lang="en-US"/>
          </a:p>
        </p:txBody>
      </p:sp>
    </p:spTree>
    <p:extLst>
      <p:ext uri="{BB962C8B-B14F-4D97-AF65-F5344CB8AC3E}">
        <p14:creationId xmlns:p14="http://schemas.microsoft.com/office/powerpoint/2010/main" val="246880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the library in question is already using some "type erasure."  The type was erased, I can't say it didn't.</a:t>
            </a:r>
          </a:p>
        </p:txBody>
      </p:sp>
      <p:sp>
        <p:nvSpPr>
          <p:cNvPr id="4" name="Slide Number Placeholder 3"/>
          <p:cNvSpPr>
            <a:spLocks noGrp="1"/>
          </p:cNvSpPr>
          <p:nvPr>
            <p:ph type="sldNum" sz="quarter" idx="5"/>
          </p:nvPr>
        </p:nvSpPr>
        <p:spPr/>
        <p:txBody>
          <a:bodyPr/>
          <a:lstStyle/>
          <a:p>
            <a:fld id="{D1798CD2-903F-40A4-8163-24E70C006010}" type="slidenum">
              <a:rPr lang="en-US" smtClean="0"/>
              <a:t>51</a:t>
            </a:fld>
            <a:endParaRPr lang="en-US"/>
          </a:p>
        </p:txBody>
      </p:sp>
    </p:spTree>
    <p:extLst>
      <p:ext uri="{BB962C8B-B14F-4D97-AF65-F5344CB8AC3E}">
        <p14:creationId xmlns:p14="http://schemas.microsoft.com/office/powerpoint/2010/main" val="2348560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apply our </a:t>
            </a:r>
            <a:r>
              <a:rPr lang="en-US" dirty="0" err="1"/>
              <a:t>changes.I</a:t>
            </a:r>
            <a:r>
              <a:rPr lang="en-US" dirty="0"/>
              <a:t> only kept the common structure here. There is an abstract class that serves as the interface, a concrete type to implement the interface using a member object of type T.  Store an object to that and refer to it with a dynamic type.</a:t>
            </a:r>
          </a:p>
        </p:txBody>
      </p:sp>
      <p:sp>
        <p:nvSpPr>
          <p:cNvPr id="4" name="Slide Number Placeholder 3"/>
          <p:cNvSpPr>
            <a:spLocks noGrp="1"/>
          </p:cNvSpPr>
          <p:nvPr>
            <p:ph type="sldNum" sz="quarter" idx="5"/>
          </p:nvPr>
        </p:nvSpPr>
        <p:spPr/>
        <p:txBody>
          <a:bodyPr/>
          <a:lstStyle/>
          <a:p>
            <a:fld id="{D1798CD2-903F-40A4-8163-24E70C006010}" type="slidenum">
              <a:rPr lang="en-US" smtClean="0"/>
              <a:t>52</a:t>
            </a:fld>
            <a:endParaRPr lang="en-US"/>
          </a:p>
        </p:txBody>
      </p:sp>
    </p:spTree>
    <p:extLst>
      <p:ext uri="{BB962C8B-B14F-4D97-AF65-F5344CB8AC3E}">
        <p14:creationId xmlns:p14="http://schemas.microsoft.com/office/powerpoint/2010/main" val="131698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inversion is a hammer.</a:t>
            </a:r>
          </a:p>
          <a:p>
            <a:r>
              <a:rPr lang="en-US" dirty="0"/>
              <a:t>There is a 1-to-1 relationship between a build target and a choice of implementation.</a:t>
            </a:r>
          </a:p>
        </p:txBody>
      </p:sp>
      <p:sp>
        <p:nvSpPr>
          <p:cNvPr id="4" name="Slide Number Placeholder 3"/>
          <p:cNvSpPr>
            <a:spLocks noGrp="1"/>
          </p:cNvSpPr>
          <p:nvPr>
            <p:ph type="sldNum" sz="quarter" idx="5"/>
          </p:nvPr>
        </p:nvSpPr>
        <p:spPr/>
        <p:txBody>
          <a:bodyPr/>
          <a:lstStyle/>
          <a:p>
            <a:fld id="{D1798CD2-903F-40A4-8163-24E70C006010}" type="slidenum">
              <a:rPr lang="en-US" smtClean="0"/>
              <a:t>55</a:t>
            </a:fld>
            <a:endParaRPr lang="en-US"/>
          </a:p>
        </p:txBody>
      </p:sp>
    </p:spTree>
    <p:extLst>
      <p:ext uri="{BB962C8B-B14F-4D97-AF65-F5344CB8AC3E}">
        <p14:creationId xmlns:p14="http://schemas.microsoft.com/office/powerpoint/2010/main" val="586632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 it, emplace </a:t>
            </a:r>
            <a:r>
              <a:rPr lang="en-US" dirty="0" err="1"/>
              <a:t>DirStream</a:t>
            </a:r>
            <a:r>
              <a:rPr lang="en-US" dirty="0"/>
              <a:t> erasure</a:t>
            </a:r>
          </a:p>
        </p:txBody>
      </p:sp>
      <p:sp>
        <p:nvSpPr>
          <p:cNvPr id="4" name="Slide Number Placeholder 3"/>
          <p:cNvSpPr>
            <a:spLocks noGrp="1"/>
          </p:cNvSpPr>
          <p:nvPr>
            <p:ph type="sldNum" sz="quarter" idx="5"/>
          </p:nvPr>
        </p:nvSpPr>
        <p:spPr/>
        <p:txBody>
          <a:bodyPr/>
          <a:lstStyle/>
          <a:p>
            <a:fld id="{D1798CD2-903F-40A4-8163-24E70C006010}" type="slidenum">
              <a:rPr lang="en-US" smtClean="0"/>
              <a:t>56</a:t>
            </a:fld>
            <a:endParaRPr lang="en-US"/>
          </a:p>
        </p:txBody>
      </p:sp>
    </p:spTree>
    <p:extLst>
      <p:ext uri="{BB962C8B-B14F-4D97-AF65-F5344CB8AC3E}">
        <p14:creationId xmlns:p14="http://schemas.microsoft.com/office/powerpoint/2010/main" val="3334167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enumerate the implementations I have, map enum members to types, let the people who builds the library choose from the C++ enum in CMake UI, compute the implementation to use in code.</a:t>
            </a:r>
          </a:p>
        </p:txBody>
      </p:sp>
      <p:sp>
        <p:nvSpPr>
          <p:cNvPr id="4" name="Slide Number Placeholder 3"/>
          <p:cNvSpPr>
            <a:spLocks noGrp="1"/>
          </p:cNvSpPr>
          <p:nvPr>
            <p:ph type="sldNum" sz="quarter" idx="5"/>
          </p:nvPr>
        </p:nvSpPr>
        <p:spPr/>
        <p:txBody>
          <a:bodyPr/>
          <a:lstStyle/>
          <a:p>
            <a:fld id="{D1798CD2-903F-40A4-8163-24E70C006010}" type="slidenum">
              <a:rPr lang="en-US" smtClean="0"/>
              <a:t>57</a:t>
            </a:fld>
            <a:endParaRPr lang="en-US"/>
          </a:p>
        </p:txBody>
      </p:sp>
    </p:spTree>
    <p:extLst>
      <p:ext uri="{BB962C8B-B14F-4D97-AF65-F5344CB8AC3E}">
        <p14:creationId xmlns:p14="http://schemas.microsoft.com/office/powerpoint/2010/main" val="1225658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notes for CUDA and other conditionally available toolchains. Heterogeneous toolchains are flexible.  You probably want to see some familiar diagnosis messages from the native toolchains, for example.  But what if the secondary toolchain is optional.  Easy.  You can build a side library and link it conditionally.  After that, make sure your </a:t>
            </a:r>
            <a:r>
              <a:rPr lang="en-US" dirty="0" err="1"/>
              <a:t>pimpl</a:t>
            </a:r>
            <a:r>
              <a:rPr lang="en-US" dirty="0"/>
              <a:t> header can be shared in both libraries.</a:t>
            </a:r>
          </a:p>
        </p:txBody>
      </p:sp>
      <p:sp>
        <p:nvSpPr>
          <p:cNvPr id="4" name="Slide Number Placeholder 3"/>
          <p:cNvSpPr>
            <a:spLocks noGrp="1"/>
          </p:cNvSpPr>
          <p:nvPr>
            <p:ph type="sldNum" sz="quarter" idx="5"/>
          </p:nvPr>
        </p:nvSpPr>
        <p:spPr/>
        <p:txBody>
          <a:bodyPr/>
          <a:lstStyle/>
          <a:p>
            <a:fld id="{D1798CD2-903F-40A4-8163-24E70C006010}" type="slidenum">
              <a:rPr lang="en-US" smtClean="0"/>
              <a:t>58</a:t>
            </a:fld>
            <a:endParaRPr lang="en-US"/>
          </a:p>
        </p:txBody>
      </p:sp>
    </p:spTree>
    <p:extLst>
      <p:ext uri="{BB962C8B-B14F-4D97-AF65-F5344CB8AC3E}">
        <p14:creationId xmlns:p14="http://schemas.microsoft.com/office/powerpoint/2010/main" val="1713599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with more uses.  We can determine a set of implementations and select an implementation from it at runtime.  Here I’m showing what this set </a:t>
            </a:r>
            <a:r>
              <a:rPr lang="en-US"/>
              <a:t>of implementations looks like. </a:t>
            </a:r>
            <a:r>
              <a:rPr lang="en-US" dirty="0"/>
              <a:t>There are lots of ways to match something compile-time with a runtime value.  What I did was merely mapping command-line options to factory functions that return the type-erased backend from each tuple member.  Pattern matching can do that better.</a:t>
            </a:r>
          </a:p>
        </p:txBody>
      </p:sp>
      <p:sp>
        <p:nvSpPr>
          <p:cNvPr id="4" name="Slide Number Placeholder 3"/>
          <p:cNvSpPr>
            <a:spLocks noGrp="1"/>
          </p:cNvSpPr>
          <p:nvPr>
            <p:ph type="sldNum" sz="quarter" idx="5"/>
          </p:nvPr>
        </p:nvSpPr>
        <p:spPr/>
        <p:txBody>
          <a:bodyPr/>
          <a:lstStyle/>
          <a:p>
            <a:fld id="{D1798CD2-903F-40A4-8163-24E70C006010}" type="slidenum">
              <a:rPr lang="en-US" smtClean="0"/>
              <a:t>59</a:t>
            </a:fld>
            <a:endParaRPr lang="en-US"/>
          </a:p>
        </p:txBody>
      </p:sp>
    </p:spTree>
    <p:extLst>
      <p:ext uri="{BB962C8B-B14F-4D97-AF65-F5344CB8AC3E}">
        <p14:creationId xmlns:p14="http://schemas.microsoft.com/office/powerpoint/2010/main" val="3057743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last case of the flexibility of dependency inversion.  How to test all the implementations that you can build?  Here I'm using </a:t>
            </a:r>
            <a:r>
              <a:rPr lang="en-US" dirty="0" err="1"/>
              <a:t>doctest</a:t>
            </a:r>
            <a:r>
              <a:rPr lang="en-US" dirty="0"/>
              <a:t>, a unit test framework that uses macros.  But which unit test framework doesn't use macros? I will get to that later.  Go back to the slides.  This macro, DOCTEST_TEMPLATE_APPLY, is different because it interacts with the C++ type system.  It understands that [...] is a type list, and applies the type-parameterized test case on all the implementation classes.</a:t>
            </a:r>
          </a:p>
        </p:txBody>
      </p:sp>
      <p:sp>
        <p:nvSpPr>
          <p:cNvPr id="4" name="Slide Number Placeholder 3"/>
          <p:cNvSpPr>
            <a:spLocks noGrp="1"/>
          </p:cNvSpPr>
          <p:nvPr>
            <p:ph type="sldNum" sz="quarter" idx="5"/>
          </p:nvPr>
        </p:nvSpPr>
        <p:spPr/>
        <p:txBody>
          <a:bodyPr/>
          <a:lstStyle/>
          <a:p>
            <a:fld id="{D1798CD2-903F-40A4-8163-24E70C006010}" type="slidenum">
              <a:rPr lang="en-US" smtClean="0"/>
              <a:t>60</a:t>
            </a:fld>
            <a:endParaRPr lang="en-US"/>
          </a:p>
        </p:txBody>
      </p:sp>
    </p:spTree>
    <p:extLst>
      <p:ext uri="{BB962C8B-B14F-4D97-AF65-F5344CB8AC3E}">
        <p14:creationId xmlns:p14="http://schemas.microsoft.com/office/powerpoint/2010/main" val="2180128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compilation, done.  Let's talk about the macros we didn't introduce, but are still using.</a:t>
            </a:r>
          </a:p>
        </p:txBody>
      </p:sp>
      <p:sp>
        <p:nvSpPr>
          <p:cNvPr id="4" name="Slide Number Placeholder 3"/>
          <p:cNvSpPr>
            <a:spLocks noGrp="1"/>
          </p:cNvSpPr>
          <p:nvPr>
            <p:ph type="sldNum" sz="quarter" idx="5"/>
          </p:nvPr>
        </p:nvSpPr>
        <p:spPr/>
        <p:txBody>
          <a:bodyPr/>
          <a:lstStyle/>
          <a:p>
            <a:fld id="{D1798CD2-903F-40A4-8163-24E70C006010}" type="slidenum">
              <a:rPr lang="en-US" smtClean="0"/>
              <a:t>61</a:t>
            </a:fld>
            <a:endParaRPr lang="en-US"/>
          </a:p>
        </p:txBody>
      </p:sp>
    </p:spTree>
    <p:extLst>
      <p:ext uri="{BB962C8B-B14F-4D97-AF65-F5344CB8AC3E}">
        <p14:creationId xmlns:p14="http://schemas.microsoft.com/office/powerpoint/2010/main" val="2080903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things differ from a function: the double-underscore macros to capture source information and lazy evaluation.</a:t>
            </a:r>
          </a:p>
        </p:txBody>
      </p:sp>
      <p:sp>
        <p:nvSpPr>
          <p:cNvPr id="4" name="Slide Number Placeholder 3"/>
          <p:cNvSpPr>
            <a:spLocks noGrp="1"/>
          </p:cNvSpPr>
          <p:nvPr>
            <p:ph type="sldNum" sz="quarter" idx="5"/>
          </p:nvPr>
        </p:nvSpPr>
        <p:spPr/>
        <p:txBody>
          <a:bodyPr/>
          <a:lstStyle/>
          <a:p>
            <a:fld id="{D1798CD2-903F-40A4-8163-24E70C006010}" type="slidenum">
              <a:rPr lang="en-US" smtClean="0"/>
              <a:t>63</a:t>
            </a:fld>
            <a:endParaRPr lang="en-US"/>
          </a:p>
        </p:txBody>
      </p:sp>
    </p:spTree>
    <p:extLst>
      <p:ext uri="{BB962C8B-B14F-4D97-AF65-F5344CB8AC3E}">
        <p14:creationId xmlns:p14="http://schemas.microsoft.com/office/powerpoint/2010/main" val="179209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is that, at the time when I didn't ask the question, I was asked: "Why does the handle become uninitialized in Release build?"  I give you 5 seconds to look the code.  Found the problem?  The root cause is that when a C++ programmer like us is reading code, our mental model for the language will tell us: the parameter to "assert" has been evaluated.  It is not the case for macros.</a:t>
            </a:r>
          </a:p>
        </p:txBody>
      </p:sp>
      <p:sp>
        <p:nvSpPr>
          <p:cNvPr id="4" name="Slide Number Placeholder 3"/>
          <p:cNvSpPr>
            <a:spLocks noGrp="1"/>
          </p:cNvSpPr>
          <p:nvPr>
            <p:ph type="sldNum" sz="quarter" idx="5"/>
          </p:nvPr>
        </p:nvSpPr>
        <p:spPr/>
        <p:txBody>
          <a:bodyPr/>
          <a:lstStyle/>
          <a:p>
            <a:fld id="{D1798CD2-903F-40A4-8163-24E70C006010}" type="slidenum">
              <a:rPr lang="en-US" smtClean="0"/>
              <a:t>5</a:t>
            </a:fld>
            <a:endParaRPr lang="en-US"/>
          </a:p>
        </p:txBody>
      </p:sp>
    </p:spTree>
    <p:extLst>
      <p:ext uri="{BB962C8B-B14F-4D97-AF65-F5344CB8AC3E}">
        <p14:creationId xmlns:p14="http://schemas.microsoft.com/office/powerpoint/2010/main" val="33774882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arguably bad.</a:t>
            </a:r>
          </a:p>
        </p:txBody>
      </p:sp>
      <p:sp>
        <p:nvSpPr>
          <p:cNvPr id="4" name="Slide Number Placeholder 3"/>
          <p:cNvSpPr>
            <a:spLocks noGrp="1"/>
          </p:cNvSpPr>
          <p:nvPr>
            <p:ph type="sldNum" sz="quarter" idx="5"/>
          </p:nvPr>
        </p:nvSpPr>
        <p:spPr/>
        <p:txBody>
          <a:bodyPr/>
          <a:lstStyle/>
          <a:p>
            <a:fld id="{D1798CD2-903F-40A4-8163-24E70C006010}" type="slidenum">
              <a:rPr lang="en-US" smtClean="0"/>
              <a:t>64</a:t>
            </a:fld>
            <a:endParaRPr lang="en-US"/>
          </a:p>
        </p:txBody>
      </p:sp>
    </p:spTree>
    <p:extLst>
      <p:ext uri="{BB962C8B-B14F-4D97-AF65-F5344CB8AC3E}">
        <p14:creationId xmlns:p14="http://schemas.microsoft.com/office/powerpoint/2010/main" val="2412815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comes the challenge we mentioned before.</a:t>
            </a:r>
          </a:p>
        </p:txBody>
      </p:sp>
      <p:sp>
        <p:nvSpPr>
          <p:cNvPr id="4" name="Slide Number Placeholder 3"/>
          <p:cNvSpPr>
            <a:spLocks noGrp="1"/>
          </p:cNvSpPr>
          <p:nvPr>
            <p:ph type="sldNum" sz="quarter" idx="5"/>
          </p:nvPr>
        </p:nvSpPr>
        <p:spPr/>
        <p:txBody>
          <a:bodyPr/>
          <a:lstStyle/>
          <a:p>
            <a:fld id="{D1798CD2-903F-40A4-8163-24E70C006010}" type="slidenum">
              <a:rPr lang="en-US" smtClean="0"/>
              <a:t>66</a:t>
            </a:fld>
            <a:endParaRPr lang="en-US"/>
          </a:p>
        </p:txBody>
      </p:sp>
    </p:spTree>
    <p:extLst>
      <p:ext uri="{BB962C8B-B14F-4D97-AF65-F5344CB8AC3E}">
        <p14:creationId xmlns:p14="http://schemas.microsoft.com/office/powerpoint/2010/main" val="937909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Nobody's fulltime job is to get rid of macros in their project, so there has to some priority if you want to try something from this talk.  So [...] Because it's problematic for readers' brain to operate in parallel on two languages.  The macros that [...] are second to that.  Build time dependency is still dependency, and usually, there is a better design.  And think about [...] because you want to reduce the rate of adding while you are eliminating.</a:t>
            </a:r>
          </a:p>
          <a:p>
            <a:endParaRPr lang="en-US" dirty="0"/>
          </a:p>
          <a:p>
            <a:r>
              <a:rPr lang="en-US" dirty="0"/>
              <a:t>At last, I hope, in the future, if I see a use of macro in code review, I can comment: "Can we write C++?“</a:t>
            </a:r>
          </a:p>
          <a:p>
            <a:endParaRPr lang="en-US" dirty="0"/>
          </a:p>
          <a:p>
            <a:r>
              <a:rPr lang="en-US" dirty="0"/>
              <a:t>Thank you.</a:t>
            </a:r>
          </a:p>
        </p:txBody>
      </p:sp>
      <p:sp>
        <p:nvSpPr>
          <p:cNvPr id="4" name="Slide Number Placeholder 3"/>
          <p:cNvSpPr>
            <a:spLocks noGrp="1"/>
          </p:cNvSpPr>
          <p:nvPr>
            <p:ph type="sldNum" sz="quarter" idx="5"/>
          </p:nvPr>
        </p:nvSpPr>
        <p:spPr/>
        <p:txBody>
          <a:bodyPr/>
          <a:lstStyle/>
          <a:p>
            <a:fld id="{D1798CD2-903F-40A4-8163-24E70C006010}" type="slidenum">
              <a:rPr lang="en-US" smtClean="0"/>
              <a:t>67</a:t>
            </a:fld>
            <a:endParaRPr lang="en-US"/>
          </a:p>
        </p:txBody>
      </p:sp>
    </p:spTree>
    <p:extLst>
      <p:ext uri="{BB962C8B-B14F-4D97-AF65-F5344CB8AC3E}">
        <p14:creationId xmlns:p14="http://schemas.microsoft.com/office/powerpoint/2010/main" val="4259515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incident that happened. If we don't ask, "Are we macro-free yet," there will be someone regretting, "Why did I think people will take a glance at the macro definition?"  I have to confess that I wrote this piece of code, and I forgot how did I define the macro when I was reusing it a week later.  Of course, I know the do...while(0) trick, but it's not the root cause.</a:t>
            </a:r>
          </a:p>
        </p:txBody>
      </p:sp>
      <p:sp>
        <p:nvSpPr>
          <p:cNvPr id="4" name="Slide Number Placeholder 3"/>
          <p:cNvSpPr>
            <a:spLocks noGrp="1"/>
          </p:cNvSpPr>
          <p:nvPr>
            <p:ph type="sldNum" sz="quarter" idx="5"/>
          </p:nvPr>
        </p:nvSpPr>
        <p:spPr/>
        <p:txBody>
          <a:bodyPr/>
          <a:lstStyle/>
          <a:p>
            <a:fld id="{D1798CD2-903F-40A4-8163-24E70C006010}" type="slidenum">
              <a:rPr lang="en-US" smtClean="0"/>
              <a:t>6</a:t>
            </a:fld>
            <a:endParaRPr lang="en-US"/>
          </a:p>
        </p:txBody>
      </p:sp>
    </p:spTree>
    <p:extLst>
      <p:ext uri="{BB962C8B-B14F-4D97-AF65-F5344CB8AC3E}">
        <p14:creationId xmlns:p14="http://schemas.microsoft.com/office/powerpoint/2010/main" val="79834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problem is that code involving macro isn't in C++.The function-like macro in this example is parsed as C++ but does not refer to any entity in C++.</a:t>
            </a:r>
          </a:p>
          <a:p>
            <a:r>
              <a:rPr lang="en-US" dirty="0"/>
              <a:t>This tells us C++ implies no macro.  In recent years, we have been talking about Modern C++ a lot.  And Modern C++ is still C++, which, in my opinion, ⏩ should also imply no macro.</a:t>
            </a:r>
          </a:p>
        </p:txBody>
      </p:sp>
      <p:sp>
        <p:nvSpPr>
          <p:cNvPr id="4" name="Slide Number Placeholder 3"/>
          <p:cNvSpPr>
            <a:spLocks noGrp="1"/>
          </p:cNvSpPr>
          <p:nvPr>
            <p:ph type="sldNum" sz="quarter" idx="5"/>
          </p:nvPr>
        </p:nvSpPr>
        <p:spPr/>
        <p:txBody>
          <a:bodyPr/>
          <a:lstStyle/>
          <a:p>
            <a:fld id="{D1798CD2-903F-40A4-8163-24E70C006010}" type="slidenum">
              <a:rPr lang="en-US" smtClean="0"/>
              <a:t>7</a:t>
            </a:fld>
            <a:endParaRPr lang="en-US"/>
          </a:p>
        </p:txBody>
      </p:sp>
    </p:spTree>
    <p:extLst>
      <p:ext uri="{BB962C8B-B14F-4D97-AF65-F5344CB8AC3E}">
        <p14:creationId xmlns:p14="http://schemas.microsoft.com/office/powerpoint/2010/main" val="217930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Modern C, if there is such a thing, may imply the opposite.  I have an impression that there is a trend in C to replicate C++ features with all the macros plus all the vendor-specific extensions.  The code piece shown on the screen is from a C project called "lib C Smart Pointers."  They simulated </a:t>
            </a:r>
            <a:r>
              <a:rPr lang="en-US" dirty="0" err="1"/>
              <a:t>shared_ptr</a:t>
            </a:r>
            <a:r>
              <a:rPr lang="en-US" dirty="0"/>
              <a:t> and </a:t>
            </a:r>
            <a:r>
              <a:rPr lang="en-US" dirty="0" err="1"/>
              <a:t>unique_ptr</a:t>
            </a:r>
            <a:r>
              <a:rPr lang="en-US" dirty="0"/>
              <a:t> under the same names!  I have to say, that's a very heroic effort.</a:t>
            </a:r>
          </a:p>
        </p:txBody>
      </p:sp>
      <p:sp>
        <p:nvSpPr>
          <p:cNvPr id="4" name="Slide Number Placeholder 3"/>
          <p:cNvSpPr>
            <a:spLocks noGrp="1"/>
          </p:cNvSpPr>
          <p:nvPr>
            <p:ph type="sldNum" sz="quarter" idx="5"/>
          </p:nvPr>
        </p:nvSpPr>
        <p:spPr/>
        <p:txBody>
          <a:bodyPr/>
          <a:lstStyle/>
          <a:p>
            <a:fld id="{D1798CD2-903F-40A4-8163-24E70C006010}" type="slidenum">
              <a:rPr lang="en-US" smtClean="0"/>
              <a:t>8</a:t>
            </a:fld>
            <a:endParaRPr lang="en-US"/>
          </a:p>
        </p:txBody>
      </p:sp>
    </p:spTree>
    <p:extLst>
      <p:ext uri="{BB962C8B-B14F-4D97-AF65-F5344CB8AC3E}">
        <p14:creationId xmlns:p14="http://schemas.microsoft.com/office/powerpoint/2010/main" val="3414239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 in acceptance of macros in C and C++ can literally, trace back to the birth of C++.  In The Design and Evolution of C++, chapter 3, The Birth of C++, Bjarne wrote: "One of C++..." C++ has a long history of fighting macros. Nowadays, we are benefiting from a number of victories in this battle.</a:t>
            </a:r>
          </a:p>
          <a:p>
            <a:r>
              <a:rPr lang="en-US" dirty="0"/>
              <a:t>Since C++11, you can replace local... and that's what I did to the PRINT macro in the previous slides.  You are encouraged to inline short functions.  C++ doesn't need &lt;</a:t>
            </a:r>
            <a:r>
              <a:rPr lang="en-US" dirty="0" err="1"/>
              <a:t>tgmath.h</a:t>
            </a:r>
            <a:r>
              <a:rPr lang="en-US" dirty="0"/>
              <a:t>&gt; "Type Generic Math Functions."  You are lucky if you don't know what that is.  And you can alias... so that you don't need function-like macros to do so.  constexpr variables replaced #define constants. NULL has no role in C++. We can repeat code without macros in loop unrolling.  User-defined literals, great.  We also standardized a number of attributes so that you don't have to #define the vendor-specific ones.  Even </a:t>
            </a:r>
            <a:r>
              <a:rPr lang="en-US" dirty="0" err="1"/>
              <a:t>decltype</a:t>
            </a:r>
            <a:r>
              <a:rPr lang="en-US" dirty="0"/>
              <a:t> got rid of a macro -- the TYPEOF macro from the Boost library if you still remember.  Ah, that's a typical example of prototyping next-generation language features with macros.  And now I understand why C loves simulating C++ features with macros: next-generation C is C++.  But next-generation C++ should be?  C++23.</a:t>
            </a:r>
          </a:p>
        </p:txBody>
      </p:sp>
      <p:sp>
        <p:nvSpPr>
          <p:cNvPr id="4" name="Slide Number Placeholder 3"/>
          <p:cNvSpPr>
            <a:spLocks noGrp="1"/>
          </p:cNvSpPr>
          <p:nvPr>
            <p:ph type="sldNum" sz="quarter" idx="5"/>
          </p:nvPr>
        </p:nvSpPr>
        <p:spPr/>
        <p:txBody>
          <a:bodyPr/>
          <a:lstStyle/>
          <a:p>
            <a:fld id="{D1798CD2-903F-40A4-8163-24E70C006010}" type="slidenum">
              <a:rPr lang="en-US" smtClean="0"/>
              <a:t>9</a:t>
            </a:fld>
            <a:endParaRPr lang="en-US"/>
          </a:p>
        </p:txBody>
      </p:sp>
    </p:spTree>
    <p:extLst>
      <p:ext uri="{BB962C8B-B14F-4D97-AF65-F5344CB8AC3E}">
        <p14:creationId xmlns:p14="http://schemas.microsoft.com/office/powerpoint/2010/main" val="1794296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noticed that an elephant was missing in the last slide -- conditional compilation, #if. ⏩ What's the problem with it?  Is C++17 constexpr if statement an answer to that?  These are nontrivial questions.  Let's first look into both features.</a:t>
            </a:r>
          </a:p>
        </p:txBody>
      </p:sp>
      <p:sp>
        <p:nvSpPr>
          <p:cNvPr id="4" name="Slide Number Placeholder 3"/>
          <p:cNvSpPr>
            <a:spLocks noGrp="1"/>
          </p:cNvSpPr>
          <p:nvPr>
            <p:ph type="sldNum" sz="quarter" idx="5"/>
          </p:nvPr>
        </p:nvSpPr>
        <p:spPr/>
        <p:txBody>
          <a:bodyPr/>
          <a:lstStyle/>
          <a:p>
            <a:fld id="{D1798CD2-903F-40A4-8163-24E70C006010}" type="slidenum">
              <a:rPr lang="en-US" smtClean="0"/>
              <a:t>10</a:t>
            </a:fld>
            <a:endParaRPr lang="en-US"/>
          </a:p>
        </p:txBody>
      </p:sp>
    </p:spTree>
    <p:extLst>
      <p:ext uri="{BB962C8B-B14F-4D97-AF65-F5344CB8AC3E}">
        <p14:creationId xmlns:p14="http://schemas.microsoft.com/office/powerpoint/2010/main" val="264915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C14465A-2C20-4E09-AC25-8D5DD12D3E56}" type="datetime1">
              <a:rPr lang="en-US" smtClean="0"/>
              <a:t>10/10/2019</a:t>
            </a:fld>
            <a:endParaRPr lang="en-US"/>
          </a:p>
        </p:txBody>
      </p:sp>
      <p:sp>
        <p:nvSpPr>
          <p:cNvPr id="5" name="Footer Placeholder 4"/>
          <p:cNvSpPr>
            <a:spLocks noGrp="1"/>
          </p:cNvSpPr>
          <p:nvPr>
            <p:ph type="ftr" sz="quarter" idx="11"/>
          </p:nvPr>
        </p:nvSpPr>
        <p:spPr/>
        <p:txBody>
          <a:bodyPr/>
          <a:lstStyle/>
          <a:p>
            <a:r>
              <a:rPr lang="en-US"/>
              <a:t>CppCon 2019</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E1CC4-15D9-4D87-8A31-F579B57A03A5}" type="datetime1">
              <a:rPr lang="en-US" smtClean="0"/>
              <a:t>10/10/2019</a:t>
            </a:fld>
            <a:endParaRPr lang="en-US"/>
          </a:p>
        </p:txBody>
      </p:sp>
      <p:sp>
        <p:nvSpPr>
          <p:cNvPr id="5" name="Footer Placeholder 4"/>
          <p:cNvSpPr>
            <a:spLocks noGrp="1"/>
          </p:cNvSpPr>
          <p:nvPr>
            <p:ph type="ftr" sz="quarter" idx="11"/>
          </p:nvPr>
        </p:nvSpPr>
        <p:spPr/>
        <p:txBody>
          <a:bodyPr/>
          <a:lstStyle/>
          <a:p>
            <a:r>
              <a:rPr lang="en-US"/>
              <a:t>CppCon 2019</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D9D43-D294-4CB7-9278-3CB25AD47852}" type="datetime1">
              <a:rPr lang="en-US" smtClean="0"/>
              <a:t>10/10/2019</a:t>
            </a:fld>
            <a:endParaRPr lang="en-US"/>
          </a:p>
        </p:txBody>
      </p:sp>
      <p:sp>
        <p:nvSpPr>
          <p:cNvPr id="5" name="Footer Placeholder 4"/>
          <p:cNvSpPr>
            <a:spLocks noGrp="1"/>
          </p:cNvSpPr>
          <p:nvPr>
            <p:ph type="ftr" sz="quarter" idx="11"/>
          </p:nvPr>
        </p:nvSpPr>
        <p:spPr/>
        <p:txBody>
          <a:bodyPr/>
          <a:lstStyle/>
          <a:p>
            <a:r>
              <a:rPr lang="en-US"/>
              <a:t>CppCon 2019</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30EB4-B5C7-4168-9AAD-B36748089FFF}" type="datetime1">
              <a:rPr lang="en-US" smtClean="0"/>
              <a:t>10/10/2019</a:t>
            </a:fld>
            <a:endParaRPr lang="en-US"/>
          </a:p>
        </p:txBody>
      </p:sp>
      <p:sp>
        <p:nvSpPr>
          <p:cNvPr id="5" name="Footer Placeholder 4"/>
          <p:cNvSpPr>
            <a:spLocks noGrp="1"/>
          </p:cNvSpPr>
          <p:nvPr>
            <p:ph type="ftr" sz="quarter" idx="11"/>
          </p:nvPr>
        </p:nvSpPr>
        <p:spPr/>
        <p:txBody>
          <a:bodyPr/>
          <a:lstStyle/>
          <a:p>
            <a:r>
              <a:rPr lang="en-US"/>
              <a:t>CppCon 2019</a:t>
            </a:r>
          </a:p>
        </p:txBody>
      </p:sp>
      <p:sp>
        <p:nvSpPr>
          <p:cNvPr id="6" name="Slide Number Placeholder 5"/>
          <p:cNvSpPr>
            <a:spLocks noGrp="1"/>
          </p:cNvSpPr>
          <p:nvPr>
            <p:ph type="sldNum" sz="quarter" idx="12"/>
          </p:nvPr>
        </p:nvSpPr>
        <p:spPr/>
        <p:txBody>
          <a:bodyPr/>
          <a:lstStyle>
            <a:lvl1pPr>
              <a:defRPr sz="1200" b="1"/>
            </a:lvl1pPr>
          </a:lstStyle>
          <a:p>
            <a:fld id="{629637A9-119A-49DA-BD12-AAC58B377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B4E8-D8E1-4C92-9492-B8063FE94B47}" type="datetime1">
              <a:rPr lang="en-US" smtClean="0"/>
              <a:t>10/10/2019</a:t>
            </a:fld>
            <a:endParaRPr lang="en-US"/>
          </a:p>
        </p:txBody>
      </p:sp>
      <p:sp>
        <p:nvSpPr>
          <p:cNvPr id="5" name="Footer Placeholder 4"/>
          <p:cNvSpPr>
            <a:spLocks noGrp="1"/>
          </p:cNvSpPr>
          <p:nvPr>
            <p:ph type="ftr" sz="quarter" idx="11"/>
          </p:nvPr>
        </p:nvSpPr>
        <p:spPr/>
        <p:txBody>
          <a:bodyPr/>
          <a:lstStyle/>
          <a:p>
            <a:r>
              <a:rPr lang="en-US"/>
              <a:t>CppCon 2019</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FA97DF-B2C3-477A-B90C-0F02826DF87E}" type="datetime1">
              <a:rPr lang="en-US" smtClean="0"/>
              <a:t>10/10/2019</a:t>
            </a:fld>
            <a:endParaRPr lang="en-US"/>
          </a:p>
        </p:txBody>
      </p:sp>
      <p:sp>
        <p:nvSpPr>
          <p:cNvPr id="6" name="Footer Placeholder 5"/>
          <p:cNvSpPr>
            <a:spLocks noGrp="1"/>
          </p:cNvSpPr>
          <p:nvPr>
            <p:ph type="ftr" sz="quarter" idx="11"/>
          </p:nvPr>
        </p:nvSpPr>
        <p:spPr/>
        <p:txBody>
          <a:bodyPr/>
          <a:lstStyle/>
          <a:p>
            <a:r>
              <a:rPr lang="en-US"/>
              <a:t>CppCon 2019</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7DE34C-DFF9-4E12-8B27-925AC1489C07}" type="datetime1">
              <a:rPr lang="en-US" smtClean="0"/>
              <a:t>10/10/2019</a:t>
            </a:fld>
            <a:endParaRPr lang="en-US"/>
          </a:p>
        </p:txBody>
      </p:sp>
      <p:sp>
        <p:nvSpPr>
          <p:cNvPr id="8" name="Footer Placeholder 7"/>
          <p:cNvSpPr>
            <a:spLocks noGrp="1"/>
          </p:cNvSpPr>
          <p:nvPr>
            <p:ph type="ftr" sz="quarter" idx="11"/>
          </p:nvPr>
        </p:nvSpPr>
        <p:spPr/>
        <p:txBody>
          <a:bodyPr/>
          <a:lstStyle/>
          <a:p>
            <a:r>
              <a:rPr lang="en-US"/>
              <a:t>CppCon 2019</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24931C-BF6C-454E-BB32-367EBCABDB1F}" type="datetime1">
              <a:rPr lang="en-US" smtClean="0"/>
              <a:t>10/10/2019</a:t>
            </a:fld>
            <a:endParaRPr lang="en-US"/>
          </a:p>
        </p:txBody>
      </p:sp>
      <p:sp>
        <p:nvSpPr>
          <p:cNvPr id="4" name="Footer Placeholder 3"/>
          <p:cNvSpPr>
            <a:spLocks noGrp="1"/>
          </p:cNvSpPr>
          <p:nvPr>
            <p:ph type="ftr" sz="quarter" idx="11"/>
          </p:nvPr>
        </p:nvSpPr>
        <p:spPr/>
        <p:txBody>
          <a:bodyPr/>
          <a:lstStyle/>
          <a:p>
            <a:r>
              <a:rPr lang="en-US"/>
              <a:t>CppCon 2019</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BE1E44-F378-43F4-83CF-98A35E9CA4D5}" type="datetime1">
              <a:rPr lang="en-US" smtClean="0"/>
              <a:t>10/10/2019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CppCon 2019</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C429B2-98DE-4B91-B80A-5AE52E0DD4AF}" type="datetime1">
              <a:rPr lang="en-US" smtClean="0"/>
              <a:t>10/10/2019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CppCon 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8E08-DEAA-455F-AB28-5EAA5D325447}" type="datetime1">
              <a:rPr lang="en-US" smtClean="0"/>
              <a:t>10/10/2019</a:t>
            </a:fld>
            <a:endParaRPr lang="en-US"/>
          </a:p>
        </p:txBody>
      </p:sp>
      <p:sp>
        <p:nvSpPr>
          <p:cNvPr id="6" name="Footer Placeholder 5"/>
          <p:cNvSpPr>
            <a:spLocks noGrp="1"/>
          </p:cNvSpPr>
          <p:nvPr>
            <p:ph type="ftr" sz="quarter" idx="11"/>
          </p:nvPr>
        </p:nvSpPr>
        <p:spPr/>
        <p:txBody>
          <a:bodyPr/>
          <a:lstStyle/>
          <a:p>
            <a:r>
              <a:rPr lang="en-US"/>
              <a:t>CppCon 2019</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683AB2-F6B7-4419-8A07-D835E5D759DD}" type="datetime1">
              <a:rPr lang="en-US" smtClean="0"/>
              <a:t>10/10/2019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CppCon 2019</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lang="en-US" sz="1200" b="1" kern="1200" dirty="0">
                <a:solidFill>
                  <a:srgbClr val="FFFFFF"/>
                </a:solidFill>
                <a:latin typeface="+mn-lt"/>
                <a:ea typeface="+mn-ea"/>
                <a:cs typeface="+mn-cs"/>
              </a:defRPr>
            </a:lvl1pPr>
          </a:lstStyle>
          <a:p>
            <a:fld id="{4FAB73BC-B049-4115-A692-8D63A059BFB8}"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rewechromeyet.com/" TargetMode="External"/><Relationship Id="rId2" Type="http://schemas.openxmlformats.org/officeDocument/2006/relationships/hyperlink" Target="http://arewewebextensionsyet.com/" TargetMode="External"/><Relationship Id="rId1" Type="http://schemas.openxmlformats.org/officeDocument/2006/relationships/slideLayout" Target="../slideLayouts/slideLayout2.xml"/><Relationship Id="rId6" Type="http://schemas.openxmlformats.org/officeDocument/2006/relationships/hyperlink" Target="https://areweideyet.com/" TargetMode="External"/><Relationship Id="rId5" Type="http://schemas.openxmlformats.org/officeDocument/2006/relationships/hyperlink" Target="http://www.arewewebyet.org/" TargetMode="External"/><Relationship Id="rId4" Type="http://schemas.openxmlformats.org/officeDocument/2006/relationships/hyperlink" Target="https://areweasyncyet.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cloudflarearchive/kyotocabinet" TargetMode="External"/><Relationship Id="rId2" Type="http://schemas.openxmlformats.org/officeDocument/2006/relationships/hyperlink" Target="https://github.com/Snaipe/libcsptr" TargetMode="External"/><Relationship Id="rId1" Type="http://schemas.openxmlformats.org/officeDocument/2006/relationships/slideLayout" Target="../slideLayouts/slideLayout2.xml"/><Relationship Id="rId6" Type="http://schemas.openxmlformats.org/officeDocument/2006/relationships/hyperlink" Target="https://github.com/Manu343726/unittest" TargetMode="External"/><Relationship Id="rId5" Type="http://schemas.openxmlformats.org/officeDocument/2006/relationships/hyperlink" Target="https://github.com/emilk/loguru" TargetMode="External"/><Relationship Id="rId4" Type="http://schemas.openxmlformats.org/officeDocument/2006/relationships/hyperlink" Target="https://github.com/onqtam/doctes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BC3D-EC61-4271-A895-6809739216EB}"/>
              </a:ext>
            </a:extLst>
          </p:cNvPr>
          <p:cNvSpPr>
            <a:spLocks noGrp="1"/>
          </p:cNvSpPr>
          <p:nvPr>
            <p:ph type="ctrTitle"/>
          </p:nvPr>
        </p:nvSpPr>
        <p:spPr/>
        <p:txBody>
          <a:bodyPr/>
          <a:lstStyle/>
          <a:p>
            <a:r>
              <a:rPr lang="en-US"/>
              <a:t>Are We Macro-free Yet?</a:t>
            </a:r>
          </a:p>
        </p:txBody>
      </p:sp>
      <p:sp>
        <p:nvSpPr>
          <p:cNvPr id="3" name="Subtitle 2">
            <a:extLst>
              <a:ext uri="{FF2B5EF4-FFF2-40B4-BE49-F238E27FC236}">
                <a16:creationId xmlns:a16="http://schemas.microsoft.com/office/drawing/2014/main" id="{99B653B1-F22C-43F1-B9B3-4CCBA0A84135}"/>
              </a:ext>
            </a:extLst>
          </p:cNvPr>
          <p:cNvSpPr>
            <a:spLocks noGrp="1"/>
          </p:cNvSpPr>
          <p:nvPr>
            <p:ph type="subTitle" idx="1"/>
          </p:nvPr>
        </p:nvSpPr>
        <p:spPr/>
        <p:txBody>
          <a:bodyPr/>
          <a:lstStyle/>
          <a:p>
            <a:r>
              <a:rPr lang="en-US" dirty="0"/>
              <a:t>Zhihao Yuan &lt;lichray@gmail.com&gt;</a:t>
            </a:r>
          </a:p>
          <a:p>
            <a:r>
              <a:rPr lang="en-US" dirty="0"/>
              <a:t>SimpleRose Inc</a:t>
            </a:r>
          </a:p>
        </p:txBody>
      </p:sp>
      <p:sp>
        <p:nvSpPr>
          <p:cNvPr id="5" name="TextBox 4">
            <a:extLst>
              <a:ext uri="{FF2B5EF4-FFF2-40B4-BE49-F238E27FC236}">
                <a16:creationId xmlns:a16="http://schemas.microsoft.com/office/drawing/2014/main" id="{D3D01943-423A-4AE7-B0D0-102004E9FC2C}"/>
              </a:ext>
            </a:extLst>
          </p:cNvPr>
          <p:cNvSpPr txBox="1"/>
          <p:nvPr/>
        </p:nvSpPr>
        <p:spPr>
          <a:xfrm>
            <a:off x="1097280" y="574286"/>
            <a:ext cx="2165873" cy="369332"/>
          </a:xfrm>
          <a:prstGeom prst="rect">
            <a:avLst/>
          </a:prstGeom>
          <a:noFill/>
        </p:spPr>
        <p:txBody>
          <a:bodyPr wrap="square" rtlCol="0">
            <a:spAutoFit/>
          </a:bodyPr>
          <a:lstStyle/>
          <a:p>
            <a:r>
              <a:rPr lang="en-US">
                <a:solidFill>
                  <a:schemeClr val="tx2"/>
                </a:solidFill>
                <a:latin typeface="+mj-lt"/>
              </a:rPr>
              <a:t>Sep 19, 2019</a:t>
            </a:r>
          </a:p>
        </p:txBody>
      </p:sp>
      <p:sp>
        <p:nvSpPr>
          <p:cNvPr id="4" name="Footer Placeholder 3">
            <a:extLst>
              <a:ext uri="{FF2B5EF4-FFF2-40B4-BE49-F238E27FC236}">
                <a16:creationId xmlns:a16="http://schemas.microsoft.com/office/drawing/2014/main" id="{8962AB04-820D-4CC4-9503-5D276508C696}"/>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13602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9B9C72-0333-42FC-A3F6-C6998A52729C}"/>
              </a:ext>
            </a:extLst>
          </p:cNvPr>
          <p:cNvSpPr>
            <a:spLocks noGrp="1"/>
          </p:cNvSpPr>
          <p:nvPr>
            <p:ph type="title"/>
          </p:nvPr>
        </p:nvSpPr>
        <p:spPr/>
        <p:txBody>
          <a:bodyPr/>
          <a:lstStyle/>
          <a:p>
            <a:r>
              <a:rPr lang="en-US"/>
              <a:t>What about conditional compilation?</a:t>
            </a:r>
          </a:p>
        </p:txBody>
      </p:sp>
      <p:sp>
        <p:nvSpPr>
          <p:cNvPr id="7" name="Content Placeholder 6">
            <a:extLst>
              <a:ext uri="{FF2B5EF4-FFF2-40B4-BE49-F238E27FC236}">
                <a16:creationId xmlns:a16="http://schemas.microsoft.com/office/drawing/2014/main" id="{268FB449-BEE7-4601-B0A6-FDDA5A6A1A2C}"/>
              </a:ext>
            </a:extLst>
          </p:cNvPr>
          <p:cNvSpPr>
            <a:spLocks noGrp="1"/>
          </p:cNvSpPr>
          <p:nvPr>
            <p:ph idx="1"/>
          </p:nvPr>
        </p:nvSpPr>
        <p:spPr/>
        <p:txBody>
          <a:bodyPr/>
          <a:lstStyle/>
          <a:p>
            <a:r>
              <a:rPr lang="en-US" dirty="0"/>
              <a:t>Why </a:t>
            </a:r>
            <a:r>
              <a:rPr lang="en-US" dirty="0">
                <a:latin typeface="Sarasa Term CL" panose="02000509000000000000" pitchFamily="49" charset="-120"/>
                <a:ea typeface="Sarasa Term CL" panose="02000509000000000000" pitchFamily="49" charset="-120"/>
              </a:rPr>
              <a:t>#if</a:t>
            </a:r>
            <a:r>
              <a:rPr lang="en-US" dirty="0"/>
              <a:t> is bad?</a:t>
            </a:r>
          </a:p>
          <a:p>
            <a:r>
              <a:rPr lang="en-US" dirty="0"/>
              <a:t>What </a:t>
            </a:r>
            <a:r>
              <a:rPr lang="en-US" dirty="0">
                <a:latin typeface="cmti12" panose="020B0500000000000000" pitchFamily="34" charset="0"/>
              </a:rPr>
              <a:t>constexpr if </a:t>
            </a:r>
            <a:r>
              <a:rPr lang="en-US" dirty="0"/>
              <a:t>statement can do to conditional compilation?</a:t>
            </a:r>
          </a:p>
          <a:p>
            <a:pPr lvl="1"/>
            <a:r>
              <a:rPr lang="en-US" dirty="0"/>
              <a:t>Understanding constexpr if statement</a:t>
            </a:r>
          </a:p>
          <a:p>
            <a:pPr lvl="1"/>
            <a:r>
              <a:rPr lang="en-US" dirty="0"/>
              <a:t>Scoping conditional compilation</a:t>
            </a:r>
          </a:p>
          <a:p>
            <a:pPr lvl="1"/>
            <a:endParaRPr lang="en-US" dirty="0"/>
          </a:p>
        </p:txBody>
      </p:sp>
      <p:sp>
        <p:nvSpPr>
          <p:cNvPr id="5" name="Slide Number Placeholder 4">
            <a:extLst>
              <a:ext uri="{FF2B5EF4-FFF2-40B4-BE49-F238E27FC236}">
                <a16:creationId xmlns:a16="http://schemas.microsoft.com/office/drawing/2014/main" id="{4067AA51-B5E1-41D9-A584-1E1CA96F492D}"/>
              </a:ext>
            </a:extLst>
          </p:cNvPr>
          <p:cNvSpPr>
            <a:spLocks noGrp="1"/>
          </p:cNvSpPr>
          <p:nvPr>
            <p:ph type="sldNum" sz="quarter" idx="12"/>
          </p:nvPr>
        </p:nvSpPr>
        <p:spPr/>
        <p:txBody>
          <a:bodyPr/>
          <a:lstStyle/>
          <a:p>
            <a:fld id="{4FAB73BC-B049-4115-A692-8D63A059BFB8}" type="slidenum">
              <a:rPr lang="en-US" smtClean="0"/>
              <a:pPr/>
              <a:t>10</a:t>
            </a:fld>
            <a:endParaRPr lang="en-US"/>
          </a:p>
        </p:txBody>
      </p:sp>
      <p:sp>
        <p:nvSpPr>
          <p:cNvPr id="2" name="Footer Placeholder 1">
            <a:extLst>
              <a:ext uri="{FF2B5EF4-FFF2-40B4-BE49-F238E27FC236}">
                <a16:creationId xmlns:a16="http://schemas.microsoft.com/office/drawing/2014/main" id="{869C7C3B-8AA0-46D2-88CB-F19B310FBE03}"/>
              </a:ext>
            </a:extLst>
          </p:cNvPr>
          <p:cNvSpPr>
            <a:spLocks noGrp="1"/>
          </p:cNvSpPr>
          <p:nvPr>
            <p:ph type="ftr" sz="quarter" idx="11"/>
          </p:nvPr>
        </p:nvSpPr>
        <p:spPr/>
        <p:txBody>
          <a:bodyPr/>
          <a:lstStyle/>
          <a:p>
            <a:r>
              <a:rPr lang="en-US"/>
              <a:t>CppCon 2019</a:t>
            </a:r>
          </a:p>
        </p:txBody>
      </p:sp>
      <p:sp>
        <p:nvSpPr>
          <p:cNvPr id="8" name="Arrow: Pentagon 7">
            <a:extLst>
              <a:ext uri="{FF2B5EF4-FFF2-40B4-BE49-F238E27FC236}">
                <a16:creationId xmlns:a16="http://schemas.microsoft.com/office/drawing/2014/main" id="{4957B22B-ED04-40EE-A95F-3F549C21295B}"/>
              </a:ext>
            </a:extLst>
          </p:cNvPr>
          <p:cNvSpPr/>
          <p:nvPr/>
        </p:nvSpPr>
        <p:spPr>
          <a:xfrm>
            <a:off x="872565" y="1966964"/>
            <a:ext cx="224715" cy="1314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08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6730-0C7F-4FBD-883F-4043D4EDB63D}"/>
              </a:ext>
            </a:extLst>
          </p:cNvPr>
          <p:cNvSpPr>
            <a:spLocks noGrp="1"/>
          </p:cNvSpPr>
          <p:nvPr>
            <p:ph type="title"/>
          </p:nvPr>
        </p:nvSpPr>
        <p:spPr/>
        <p:txBody>
          <a:bodyPr/>
          <a:lstStyle/>
          <a:p>
            <a:r>
              <a:rPr lang="en-US"/>
              <a:t>What happens if </a:t>
            </a:r>
            <a:r>
              <a:rPr lang="en-US">
                <a:latin typeface="Sarasa Term CL" panose="02000509000000000000" pitchFamily="49" charset="-120"/>
                <a:ea typeface="Sarasa Term CL" panose="02000509000000000000" pitchFamily="49" charset="-120"/>
              </a:rPr>
              <a:t>HAVE_BLAS</a:t>
            </a:r>
            <a:r>
              <a:rPr lang="en-US"/>
              <a:t> is a typo?</a:t>
            </a:r>
          </a:p>
        </p:txBody>
      </p:sp>
      <p:sp>
        <p:nvSpPr>
          <p:cNvPr id="3" name="Content Placeholder 2">
            <a:extLst>
              <a:ext uri="{FF2B5EF4-FFF2-40B4-BE49-F238E27FC236}">
                <a16:creationId xmlns:a16="http://schemas.microsoft.com/office/drawing/2014/main" id="{0AFEC2CF-77E5-44E9-A7E0-2C582FF953B8}"/>
              </a:ext>
            </a:extLst>
          </p:cNvPr>
          <p:cNvSpPr>
            <a:spLocks noGrp="1"/>
          </p:cNvSpPr>
          <p:nvPr>
            <p:ph idx="1"/>
          </p:nvPr>
        </p:nvSpPr>
        <p:spPr/>
        <p:txBody>
          <a:bodyPr/>
          <a:lstStyle/>
          <a:p>
            <a:pPr marL="0" indent="0">
              <a:buNone/>
            </a:pPr>
            <a:endParaRPr lang="en-US"/>
          </a:p>
          <a:p>
            <a:pPr marL="0" indent="0">
              <a:buNone/>
            </a:pPr>
            <a:r>
              <a:rPr lang="en-US">
                <a:latin typeface="Sarasa Term CL" panose="02000509000000000000" pitchFamily="49" charset="-120"/>
                <a:ea typeface="Sarasa Term CL" panose="02000509000000000000" pitchFamily="49" charset="-120"/>
              </a:rPr>
              <a:t>	#ifdef HAVE_BLAS</a:t>
            </a:r>
          </a:p>
          <a:p>
            <a:pPr marL="0" indent="0">
              <a:buNone/>
            </a:pPr>
            <a:r>
              <a:rPr lang="en-US">
                <a:latin typeface="Sarasa Term CL" panose="02000509000000000000" pitchFamily="49" charset="-120"/>
                <a:ea typeface="Sarasa Term CL" panose="02000509000000000000" pitchFamily="49" charset="-120"/>
              </a:rPr>
              <a:t>	    </a:t>
            </a:r>
            <a:r>
              <a:rPr lang="en-US" err="1">
                <a:latin typeface="Sarasa Term CL" panose="02000509000000000000" pitchFamily="49" charset="-120"/>
                <a:ea typeface="Sarasa Term CL" panose="02000509000000000000" pitchFamily="49" charset="-120"/>
              </a:rPr>
              <a:t>cblas_daxpy</a:t>
            </a:r>
            <a:r>
              <a:rPr lang="en-US">
                <a:latin typeface="Sarasa Term CL" panose="02000509000000000000" pitchFamily="49" charset="-120"/>
                <a:ea typeface="Sarasa Term CL" panose="02000509000000000000" pitchFamily="49" charset="-120"/>
              </a:rPr>
              <a:t>(…);</a:t>
            </a:r>
          </a:p>
          <a:p>
            <a:pPr marL="0" indent="0">
              <a:buNone/>
            </a:pPr>
            <a:r>
              <a:rPr lang="en-US">
                <a:latin typeface="Sarasa Term CL" panose="02000509000000000000" pitchFamily="49" charset="-120"/>
                <a:ea typeface="Sarasa Term CL" panose="02000509000000000000" pitchFamily="49" charset="-120"/>
              </a:rPr>
              <a:t>	#else</a:t>
            </a:r>
          </a:p>
          <a:p>
            <a:pPr marL="0" indent="0">
              <a:buNone/>
            </a:pPr>
            <a:r>
              <a:rPr lang="en-US">
                <a:latin typeface="Sarasa Term CL" panose="02000509000000000000" pitchFamily="49" charset="-120"/>
                <a:ea typeface="Sarasa Term CL" panose="02000509000000000000" pitchFamily="49" charset="-120"/>
              </a:rPr>
              <a:t>	    std::transform(…);</a:t>
            </a:r>
          </a:p>
          <a:p>
            <a:pPr marL="0" indent="0">
              <a:buNone/>
            </a:pPr>
            <a:r>
              <a:rPr lang="en-US">
                <a:latin typeface="Sarasa Term CL" panose="02000509000000000000" pitchFamily="49" charset="-120"/>
                <a:ea typeface="Sarasa Term CL" panose="02000509000000000000" pitchFamily="49" charset="-120"/>
              </a:rPr>
              <a:t>	#endif</a:t>
            </a:r>
          </a:p>
          <a:p>
            <a:endParaRPr lang="en-US"/>
          </a:p>
        </p:txBody>
      </p:sp>
      <p:sp>
        <p:nvSpPr>
          <p:cNvPr id="4" name="Slide Number Placeholder 3">
            <a:extLst>
              <a:ext uri="{FF2B5EF4-FFF2-40B4-BE49-F238E27FC236}">
                <a16:creationId xmlns:a16="http://schemas.microsoft.com/office/drawing/2014/main" id="{1BAA3BE6-AFA8-4AB4-98C6-53CF963FD181}"/>
              </a:ext>
            </a:extLst>
          </p:cNvPr>
          <p:cNvSpPr>
            <a:spLocks noGrp="1"/>
          </p:cNvSpPr>
          <p:nvPr>
            <p:ph type="sldNum" sz="quarter" idx="12"/>
          </p:nvPr>
        </p:nvSpPr>
        <p:spPr/>
        <p:txBody>
          <a:bodyPr/>
          <a:lstStyle/>
          <a:p>
            <a:fld id="{629637A9-119A-49DA-BD12-AAC58B377D80}" type="slidenum">
              <a:rPr lang="en-US" smtClean="0"/>
              <a:t>11</a:t>
            </a:fld>
            <a:endParaRPr lang="en-US"/>
          </a:p>
        </p:txBody>
      </p:sp>
      <p:sp>
        <p:nvSpPr>
          <p:cNvPr id="5" name="Footer Placeholder 4">
            <a:extLst>
              <a:ext uri="{FF2B5EF4-FFF2-40B4-BE49-F238E27FC236}">
                <a16:creationId xmlns:a16="http://schemas.microsoft.com/office/drawing/2014/main" id="{ABA4C467-D05F-4AD0-BA1E-3FD75618FF45}"/>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7745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B155-CF62-414B-BCE6-D70853E87503}"/>
              </a:ext>
            </a:extLst>
          </p:cNvPr>
          <p:cNvSpPr>
            <a:spLocks noGrp="1"/>
          </p:cNvSpPr>
          <p:nvPr>
            <p:ph type="title"/>
          </p:nvPr>
        </p:nvSpPr>
        <p:spPr/>
        <p:txBody>
          <a:bodyPr/>
          <a:lstStyle/>
          <a:p>
            <a:r>
              <a:rPr lang="en-US" dirty="0"/>
              <a:t>What this is testing?</a:t>
            </a:r>
          </a:p>
        </p:txBody>
      </p:sp>
      <p:sp>
        <p:nvSpPr>
          <p:cNvPr id="3" name="Content Placeholder 2">
            <a:extLst>
              <a:ext uri="{FF2B5EF4-FFF2-40B4-BE49-F238E27FC236}">
                <a16:creationId xmlns:a16="http://schemas.microsoft.com/office/drawing/2014/main" id="{B0E96306-2709-44B9-BD61-DF75E49F52F2}"/>
              </a:ext>
            </a:extLst>
          </p:cNvPr>
          <p:cNvSpPr>
            <a:spLocks noGrp="1"/>
          </p:cNvSpPr>
          <p:nvPr>
            <p:ph idx="1"/>
          </p:nvPr>
        </p:nvSpPr>
        <p:spPr/>
        <p:txBody>
          <a:bodyPr/>
          <a:lstStyle/>
          <a:p>
            <a:pPr marL="0" indent="0">
              <a:buNone/>
            </a:pPr>
            <a:endParaRPr lang="en-US" dirty="0"/>
          </a:p>
          <a:p>
            <a:pPr marL="0" indent="0">
              <a:buNone/>
            </a:pPr>
            <a:r>
              <a:rPr lang="en-US" dirty="0">
                <a:latin typeface="Sarasa Term CL" panose="02000509000000000000" pitchFamily="49" charset="-120"/>
                <a:ea typeface="Sarasa Term CL" panose="02000509000000000000" pitchFamily="49" charset="-120"/>
              </a:rPr>
              <a:t>	#if defined(_MSC_VER) &amp;&amp; _MSC_VER &lt; 1900</a:t>
            </a:r>
          </a:p>
          <a:p>
            <a:pPr marL="0" indent="0">
              <a:buNone/>
            </a:pPr>
            <a:r>
              <a:rPr lang="en-US" dirty="0"/>
              <a:t>	    …some definitions</a:t>
            </a:r>
          </a:p>
          <a:p>
            <a:pPr marL="0" indent="0">
              <a:buNone/>
            </a:pPr>
            <a:r>
              <a:rPr lang="en-US" dirty="0">
                <a:latin typeface="Sarasa Term CL" panose="02000509000000000000" pitchFamily="49" charset="-120"/>
                <a:ea typeface="Sarasa Term CL" panose="02000509000000000000" pitchFamily="49" charset="-120"/>
              </a:rPr>
              <a:t>	#endif</a:t>
            </a:r>
          </a:p>
          <a:p>
            <a:endParaRPr lang="en-US" dirty="0"/>
          </a:p>
        </p:txBody>
      </p:sp>
      <p:sp>
        <p:nvSpPr>
          <p:cNvPr id="4" name="Slide Number Placeholder 3">
            <a:extLst>
              <a:ext uri="{FF2B5EF4-FFF2-40B4-BE49-F238E27FC236}">
                <a16:creationId xmlns:a16="http://schemas.microsoft.com/office/drawing/2014/main" id="{9053E079-620C-44CA-AE88-50EAAF13AFF5}"/>
              </a:ext>
            </a:extLst>
          </p:cNvPr>
          <p:cNvSpPr>
            <a:spLocks noGrp="1"/>
          </p:cNvSpPr>
          <p:nvPr>
            <p:ph type="sldNum" sz="quarter" idx="12"/>
          </p:nvPr>
        </p:nvSpPr>
        <p:spPr/>
        <p:txBody>
          <a:bodyPr/>
          <a:lstStyle/>
          <a:p>
            <a:fld id="{629637A9-119A-49DA-BD12-AAC58B377D80}" type="slidenum">
              <a:rPr lang="en-US" smtClean="0"/>
              <a:t>12</a:t>
            </a:fld>
            <a:endParaRPr lang="en-US"/>
          </a:p>
        </p:txBody>
      </p:sp>
      <p:sp>
        <p:nvSpPr>
          <p:cNvPr id="5" name="Footer Placeholder 4">
            <a:extLst>
              <a:ext uri="{FF2B5EF4-FFF2-40B4-BE49-F238E27FC236}">
                <a16:creationId xmlns:a16="http://schemas.microsoft.com/office/drawing/2014/main" id="{0996065F-291E-4E95-94C9-B06A1B84AFAF}"/>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709209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81A0-AD86-476D-8F6B-6B5990C8512C}"/>
              </a:ext>
            </a:extLst>
          </p:cNvPr>
          <p:cNvSpPr>
            <a:spLocks noGrp="1"/>
          </p:cNvSpPr>
          <p:nvPr>
            <p:ph type="title"/>
          </p:nvPr>
        </p:nvSpPr>
        <p:spPr/>
        <p:txBody>
          <a:bodyPr/>
          <a:lstStyle/>
          <a:p>
            <a:r>
              <a:rPr lang="en-US" dirty="0"/>
              <a:t>What this is testing again?</a:t>
            </a:r>
          </a:p>
        </p:txBody>
      </p:sp>
      <p:sp>
        <p:nvSpPr>
          <p:cNvPr id="3" name="Content Placeholder 2">
            <a:extLst>
              <a:ext uri="{FF2B5EF4-FFF2-40B4-BE49-F238E27FC236}">
                <a16:creationId xmlns:a16="http://schemas.microsoft.com/office/drawing/2014/main" id="{BE66F04A-5D3F-4E30-85BB-9ADC61100623}"/>
              </a:ext>
            </a:extLst>
          </p:cNvPr>
          <p:cNvSpPr>
            <a:spLocks noGrp="1"/>
          </p:cNvSpPr>
          <p:nvPr>
            <p:ph idx="1"/>
          </p:nvPr>
        </p:nvSpPr>
        <p:spPr/>
        <p:txBody>
          <a:bodyPr/>
          <a:lstStyle/>
          <a:p>
            <a:pPr marL="0" indent="0">
              <a:buNone/>
            </a:pPr>
            <a:endParaRPr lang="en-US" dirty="0"/>
          </a:p>
          <a:p>
            <a:pPr marL="0" indent="0">
              <a:buNone/>
            </a:pPr>
            <a:r>
              <a:rPr lang="en-US" dirty="0">
                <a:latin typeface="Sarasa Term CL" panose="02000509000000000000" pitchFamily="49" charset="-120"/>
                <a:ea typeface="Sarasa Term CL" panose="02000509000000000000" pitchFamily="49" charset="-120"/>
              </a:rPr>
              <a:t>	#if __</a:t>
            </a:r>
            <a:r>
              <a:rPr lang="en-US" dirty="0" err="1">
                <a:latin typeface="Sarasa Term CL" panose="02000509000000000000" pitchFamily="49" charset="-120"/>
                <a:ea typeface="Sarasa Term CL" panose="02000509000000000000" pitchFamily="49" charset="-120"/>
              </a:rPr>
              <a:t>cpp_deduction_guides</a:t>
            </a:r>
            <a:r>
              <a:rPr lang="en-US" dirty="0">
                <a:latin typeface="Sarasa Term CL" panose="02000509000000000000" pitchFamily="49" charset="-120"/>
                <a:ea typeface="Sarasa Term CL" panose="02000509000000000000" pitchFamily="49" charset="-120"/>
              </a:rPr>
              <a:t> &gt;= 201907L</a:t>
            </a:r>
          </a:p>
          <a:p>
            <a:pPr marL="0" indent="0">
              <a:buNone/>
            </a:pPr>
            <a:r>
              <a:rPr lang="en-US" dirty="0"/>
              <a:t>	    …some declarations</a:t>
            </a:r>
          </a:p>
          <a:p>
            <a:pPr marL="0" indent="0">
              <a:buNone/>
            </a:pPr>
            <a:r>
              <a:rPr lang="en-US" dirty="0">
                <a:latin typeface="Sarasa Term CL" panose="02000509000000000000" pitchFamily="49" charset="-120"/>
                <a:ea typeface="Sarasa Term CL" panose="02000509000000000000" pitchFamily="49" charset="-120"/>
              </a:rPr>
              <a:t>	#endif</a:t>
            </a:r>
          </a:p>
          <a:p>
            <a:endParaRPr lang="en-US" dirty="0"/>
          </a:p>
        </p:txBody>
      </p:sp>
      <p:sp>
        <p:nvSpPr>
          <p:cNvPr id="4" name="Slide Number Placeholder 3">
            <a:extLst>
              <a:ext uri="{FF2B5EF4-FFF2-40B4-BE49-F238E27FC236}">
                <a16:creationId xmlns:a16="http://schemas.microsoft.com/office/drawing/2014/main" id="{7D3A1E59-45C3-48B6-B62E-9391D50562DC}"/>
              </a:ext>
            </a:extLst>
          </p:cNvPr>
          <p:cNvSpPr>
            <a:spLocks noGrp="1"/>
          </p:cNvSpPr>
          <p:nvPr>
            <p:ph type="sldNum" sz="quarter" idx="12"/>
          </p:nvPr>
        </p:nvSpPr>
        <p:spPr/>
        <p:txBody>
          <a:bodyPr/>
          <a:lstStyle/>
          <a:p>
            <a:fld id="{629637A9-119A-49DA-BD12-AAC58B377D80}" type="slidenum">
              <a:rPr lang="en-US" smtClean="0"/>
              <a:t>13</a:t>
            </a:fld>
            <a:endParaRPr lang="en-US"/>
          </a:p>
        </p:txBody>
      </p:sp>
      <p:sp>
        <p:nvSpPr>
          <p:cNvPr id="5" name="Footer Placeholder 4">
            <a:extLst>
              <a:ext uri="{FF2B5EF4-FFF2-40B4-BE49-F238E27FC236}">
                <a16:creationId xmlns:a16="http://schemas.microsoft.com/office/drawing/2014/main" id="{22C361BC-E481-47AC-85BE-19F970D2668B}"/>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75081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DA53-C7AA-455B-8539-79FA76051EC9}"/>
              </a:ext>
            </a:extLst>
          </p:cNvPr>
          <p:cNvSpPr>
            <a:spLocks noGrp="1"/>
          </p:cNvSpPr>
          <p:nvPr>
            <p:ph type="title"/>
          </p:nvPr>
        </p:nvSpPr>
        <p:spPr/>
        <p:txBody>
          <a:bodyPr/>
          <a:lstStyle/>
          <a:p>
            <a:r>
              <a:rPr lang="en-US"/>
              <a:t>Is that still C++ code?</a:t>
            </a:r>
          </a:p>
        </p:txBody>
      </p:sp>
      <p:sp>
        <p:nvSpPr>
          <p:cNvPr id="3" name="Content Placeholder 2">
            <a:extLst>
              <a:ext uri="{FF2B5EF4-FFF2-40B4-BE49-F238E27FC236}">
                <a16:creationId xmlns:a16="http://schemas.microsoft.com/office/drawing/2014/main" id="{BE5C1C7B-6087-4DF8-AE25-807DCC573396}"/>
              </a:ext>
            </a:extLst>
          </p:cNvPr>
          <p:cNvSpPr>
            <a:spLocks noGrp="1"/>
          </p:cNvSpPr>
          <p:nvPr>
            <p:ph idx="1"/>
          </p:nvPr>
        </p:nvSpPr>
        <p:spPr/>
        <p:txBody>
          <a:bodyPr>
            <a:normAutofit/>
          </a:bodyPr>
          <a:lstStyle/>
          <a:p>
            <a:pPr marL="0" indent="0">
              <a:buNone/>
            </a:pPr>
            <a:endParaRPr lang="en-US" dirty="0"/>
          </a:p>
          <a:p>
            <a:pPr marL="0" indent="0">
              <a:buNone/>
            </a:pPr>
            <a:r>
              <a:rPr lang="en-US" dirty="0">
                <a:latin typeface="Sarasa Term CL" panose="02000509000000000000" pitchFamily="49" charset="-120"/>
                <a:ea typeface="Sarasa Term CL" panose="02000509000000000000" pitchFamily="49" charset="-120"/>
              </a:rPr>
              <a:t>	#if defined(_WIN32)</a:t>
            </a:r>
          </a:p>
          <a:p>
            <a:pPr marL="0" indent="0">
              <a:buNone/>
            </a:pPr>
            <a:r>
              <a:rPr lang="en-US" dirty="0">
                <a:latin typeface="Sarasa Term CL" panose="02000509000000000000" pitchFamily="49" charset="-120"/>
                <a:ea typeface="Sarasa Term CL" panose="02000509000000000000" pitchFamily="49" charset="-120"/>
              </a:rPr>
              <a:t>	    int </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if (_</a:t>
            </a:r>
            <a:r>
              <a:rPr lang="en-US" dirty="0" err="1">
                <a:latin typeface="Sarasa Term CL" panose="02000509000000000000" pitchFamily="49" charset="-120"/>
                <a:ea typeface="Sarasa Term CL" panose="02000509000000000000" pitchFamily="49" charset="-120"/>
              </a:rPr>
              <a:t>sopen_s</a:t>
            </a:r>
            <a:r>
              <a:rPr lang="en-US" dirty="0">
                <a:latin typeface="Sarasa Term CL" panose="02000509000000000000" pitchFamily="49" charset="-120"/>
                <a:ea typeface="Sarasa Term CL" panose="02000509000000000000" pitchFamily="49" charset="-120"/>
              </a:rPr>
              <a:t>(&amp;</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fn</a:t>
            </a:r>
            <a:r>
              <a:rPr lang="en-US" dirty="0">
                <a:latin typeface="Sarasa Term CL" panose="02000509000000000000" pitchFamily="49" charset="-120"/>
                <a:ea typeface="Sarasa Term CL" panose="02000509000000000000" pitchFamily="49" charset="-120"/>
              </a:rPr>
              <a:t>, _O_RDONLY, _SH_DENYWR, 0) == 0)</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if (auto </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 = ::open(</a:t>
            </a:r>
            <a:r>
              <a:rPr lang="en-US" dirty="0" err="1">
                <a:latin typeface="Sarasa Term CL" panose="02000509000000000000" pitchFamily="49" charset="-120"/>
                <a:ea typeface="Sarasa Term CL" panose="02000509000000000000" pitchFamily="49" charset="-120"/>
              </a:rPr>
              <a:t>fn</a:t>
            </a:r>
            <a:r>
              <a:rPr lang="en-US" dirty="0">
                <a:latin typeface="Sarasa Term CL" panose="02000509000000000000" pitchFamily="49" charset="-120"/>
                <a:ea typeface="Sarasa Term CL" panose="02000509000000000000" pitchFamily="49" charset="-120"/>
              </a:rPr>
              <a:t>, O_RDONLY))</a:t>
            </a:r>
          </a:p>
          <a:p>
            <a:pPr marL="0" indent="0">
              <a:buNone/>
            </a:pPr>
            <a:r>
              <a:rPr lang="en-US" dirty="0">
                <a:latin typeface="Sarasa Term CL" panose="02000509000000000000" pitchFamily="49" charset="-120"/>
                <a:ea typeface="Sarasa Term CL" panose="02000509000000000000" pitchFamily="49" charset="-120"/>
              </a:rPr>
              <a:t>	#endif</a:t>
            </a:r>
          </a:p>
          <a:p>
            <a:pPr marL="0" indent="0">
              <a:buNone/>
            </a:pPr>
            <a:r>
              <a:rPr lang="en-US" dirty="0">
                <a:latin typeface="Sarasa Term CL" panose="02000509000000000000" pitchFamily="49" charset="-120"/>
                <a:ea typeface="Sarasa Term CL" panose="02000509000000000000" pitchFamily="49" charset="-120"/>
              </a:rPr>
              <a:t>	        return …;</a:t>
            </a:r>
          </a:p>
        </p:txBody>
      </p:sp>
      <p:sp>
        <p:nvSpPr>
          <p:cNvPr id="4" name="Slide Number Placeholder 3">
            <a:extLst>
              <a:ext uri="{FF2B5EF4-FFF2-40B4-BE49-F238E27FC236}">
                <a16:creationId xmlns:a16="http://schemas.microsoft.com/office/drawing/2014/main" id="{8226CEA1-2DAA-4987-96EA-3FCC5E73FE2B}"/>
              </a:ext>
            </a:extLst>
          </p:cNvPr>
          <p:cNvSpPr>
            <a:spLocks noGrp="1"/>
          </p:cNvSpPr>
          <p:nvPr>
            <p:ph type="sldNum" sz="quarter" idx="12"/>
          </p:nvPr>
        </p:nvSpPr>
        <p:spPr/>
        <p:txBody>
          <a:bodyPr/>
          <a:lstStyle/>
          <a:p>
            <a:fld id="{629637A9-119A-49DA-BD12-AAC58B377D80}" type="slidenum">
              <a:rPr lang="en-US" smtClean="0"/>
              <a:t>14</a:t>
            </a:fld>
            <a:endParaRPr lang="en-US"/>
          </a:p>
        </p:txBody>
      </p:sp>
      <p:sp>
        <p:nvSpPr>
          <p:cNvPr id="5" name="Footer Placeholder 4">
            <a:extLst>
              <a:ext uri="{FF2B5EF4-FFF2-40B4-BE49-F238E27FC236}">
                <a16:creationId xmlns:a16="http://schemas.microsoft.com/office/drawing/2014/main" id="{A104AD8C-506A-4876-9EAE-386BD1933C29}"/>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35286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DA53-C7AA-455B-8539-79FA76051EC9}"/>
              </a:ext>
            </a:extLst>
          </p:cNvPr>
          <p:cNvSpPr>
            <a:spLocks noGrp="1"/>
          </p:cNvSpPr>
          <p:nvPr>
            <p:ph type="title"/>
          </p:nvPr>
        </p:nvSpPr>
        <p:spPr/>
        <p:txBody>
          <a:bodyPr/>
          <a:lstStyle/>
          <a:p>
            <a:r>
              <a:rPr lang="en-US" dirty="0"/>
              <a:t>Begging for goto fail</a:t>
            </a:r>
          </a:p>
        </p:txBody>
      </p:sp>
      <p:sp>
        <p:nvSpPr>
          <p:cNvPr id="3" name="Content Placeholder 2">
            <a:extLst>
              <a:ext uri="{FF2B5EF4-FFF2-40B4-BE49-F238E27FC236}">
                <a16:creationId xmlns:a16="http://schemas.microsoft.com/office/drawing/2014/main" id="{BE5C1C7B-6087-4DF8-AE25-807DCC573396}"/>
              </a:ext>
            </a:extLst>
          </p:cNvPr>
          <p:cNvSpPr>
            <a:spLocks noGrp="1"/>
          </p:cNvSpPr>
          <p:nvPr>
            <p:ph idx="1"/>
          </p:nvPr>
        </p:nvSpPr>
        <p:spPr/>
        <p:txBody>
          <a:bodyPr>
            <a:normAutofit/>
          </a:bodyPr>
          <a:lstStyle/>
          <a:p>
            <a:pPr marL="0" indent="0">
              <a:buNone/>
            </a:pPr>
            <a:endParaRPr lang="en-US" dirty="0"/>
          </a:p>
          <a:p>
            <a:pPr marL="0" indent="0">
              <a:buNone/>
            </a:pPr>
            <a:r>
              <a:rPr lang="en-US" dirty="0">
                <a:latin typeface="Sarasa Term CL" panose="02000509000000000000" pitchFamily="49" charset="-120"/>
                <a:ea typeface="Sarasa Term CL" panose="02000509000000000000" pitchFamily="49" charset="-120"/>
              </a:rPr>
              <a:t>	#if defined(_WIN32)</a:t>
            </a:r>
          </a:p>
          <a:p>
            <a:pPr marL="0" indent="0">
              <a:buNone/>
            </a:pPr>
            <a:r>
              <a:rPr lang="en-US" dirty="0">
                <a:latin typeface="Sarasa Term CL" panose="02000509000000000000" pitchFamily="49" charset="-120"/>
                <a:ea typeface="Sarasa Term CL" panose="02000509000000000000" pitchFamily="49" charset="-120"/>
              </a:rPr>
              <a:t>	    if (</a:t>
            </a:r>
            <a:r>
              <a:rPr lang="en-US" dirty="0" err="1">
                <a:latin typeface="Sarasa Term CL" panose="02000509000000000000" pitchFamily="49" charset="-120"/>
                <a:ea typeface="Sarasa Term CL" panose="02000509000000000000" pitchFamily="49" charset="-120"/>
              </a:rPr>
              <a:t>bypass_wchar_conversion</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a:t>
            </a:r>
            <a:r>
              <a:rPr lang="en-US" dirty="0">
                <a:latin typeface="cmti12" panose="020B0500000000000000" pitchFamily="34" charset="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 else</a:t>
            </a:r>
          </a:p>
          <a:p>
            <a:pPr marL="0" indent="0">
              <a:buNone/>
            </a:pPr>
            <a:r>
              <a:rPr lang="en-US" dirty="0">
                <a:latin typeface="Sarasa Term CL" panose="02000509000000000000" pitchFamily="49" charset="-120"/>
                <a:ea typeface="Sarasa Term CL" panose="02000509000000000000" pitchFamily="49" charset="-120"/>
              </a:rPr>
              <a:t>	#endif</a:t>
            </a:r>
          </a:p>
          <a:p>
            <a:pPr marL="0" indent="0">
              <a:buNone/>
            </a:pPr>
            <a:r>
              <a:rPr lang="en-US" dirty="0">
                <a:latin typeface="Sarasa Term CL" panose="02000509000000000000" pitchFamily="49" charset="-120"/>
                <a:ea typeface="Sarasa Term CL" panose="02000509000000000000" pitchFamily="49" charset="-120"/>
              </a:rPr>
              <a:t>	    ok = </a:t>
            </a:r>
            <a:r>
              <a:rPr lang="en-US" dirty="0" err="1">
                <a:latin typeface="Sarasa Term CL" panose="02000509000000000000" pitchFamily="49" charset="-120"/>
                <a:ea typeface="Sarasa Term CL" panose="02000509000000000000" pitchFamily="49" charset="-120"/>
              </a:rPr>
              <a:t>swritew_b</a:t>
            </a:r>
            <a:r>
              <a:rPr lang="en-US" dirty="0">
                <a:latin typeface="Sarasa Term CL" panose="02000509000000000000" pitchFamily="49" charset="-120"/>
                <a:ea typeface="Sarasa Term CL" panose="02000509000000000000" pitchFamily="49" charset="-120"/>
              </a:rPr>
              <a:t>(s, d) and </a:t>
            </a:r>
            <a:r>
              <a:rPr lang="en-US" dirty="0" err="1">
                <a:latin typeface="Sarasa Term CL" panose="02000509000000000000" pitchFamily="49" charset="-120"/>
                <a:ea typeface="Sarasa Term CL" panose="02000509000000000000" pitchFamily="49" charset="-120"/>
              </a:rPr>
              <a:t>sflush</a:t>
            </a:r>
            <a:r>
              <a:rPr lang="en-US" dirty="0">
                <a:latin typeface="Sarasa Term CL" panose="02000509000000000000" pitchFamily="49" charset="-120"/>
                <a:ea typeface="Sarasa Term CL" panose="02000509000000000000" pitchFamily="49" charset="-120"/>
              </a:rPr>
              <a:t>() and</a:t>
            </a:r>
          </a:p>
        </p:txBody>
      </p:sp>
      <p:sp>
        <p:nvSpPr>
          <p:cNvPr id="4" name="Slide Number Placeholder 3">
            <a:extLst>
              <a:ext uri="{FF2B5EF4-FFF2-40B4-BE49-F238E27FC236}">
                <a16:creationId xmlns:a16="http://schemas.microsoft.com/office/drawing/2014/main" id="{8226CEA1-2DAA-4987-96EA-3FCC5E73FE2B}"/>
              </a:ext>
            </a:extLst>
          </p:cNvPr>
          <p:cNvSpPr>
            <a:spLocks noGrp="1"/>
          </p:cNvSpPr>
          <p:nvPr>
            <p:ph type="sldNum" sz="quarter" idx="12"/>
          </p:nvPr>
        </p:nvSpPr>
        <p:spPr/>
        <p:txBody>
          <a:bodyPr/>
          <a:lstStyle/>
          <a:p>
            <a:fld id="{629637A9-119A-49DA-BD12-AAC58B377D80}" type="slidenum">
              <a:rPr lang="en-US" smtClean="0"/>
              <a:t>15</a:t>
            </a:fld>
            <a:endParaRPr lang="en-US"/>
          </a:p>
        </p:txBody>
      </p:sp>
      <p:sp>
        <p:nvSpPr>
          <p:cNvPr id="5" name="Footer Placeholder 4">
            <a:extLst>
              <a:ext uri="{FF2B5EF4-FFF2-40B4-BE49-F238E27FC236}">
                <a16:creationId xmlns:a16="http://schemas.microsoft.com/office/drawing/2014/main" id="{F436E28A-AB12-4157-8EA4-590DDA97A275}"/>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05251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B0EE-A002-4A25-80E7-B9BB0576CF1F}"/>
              </a:ext>
            </a:extLst>
          </p:cNvPr>
          <p:cNvSpPr>
            <a:spLocks noGrp="1"/>
          </p:cNvSpPr>
          <p:nvPr>
            <p:ph type="title"/>
          </p:nvPr>
        </p:nvSpPr>
        <p:spPr/>
        <p:txBody>
          <a:bodyPr/>
          <a:lstStyle/>
          <a:p>
            <a:r>
              <a:rPr lang="en-US"/>
              <a:t>Problems with </a:t>
            </a:r>
            <a:r>
              <a:rPr lang="en-US">
                <a:latin typeface="Sarasa Term CL" panose="02000509000000000000" pitchFamily="49" charset="-120"/>
                <a:ea typeface="Sarasa Term CL" panose="02000509000000000000" pitchFamily="49" charset="-120"/>
              </a:rPr>
              <a:t>#if</a:t>
            </a:r>
          </a:p>
        </p:txBody>
      </p:sp>
      <p:sp>
        <p:nvSpPr>
          <p:cNvPr id="3" name="Content Placeholder 2">
            <a:extLst>
              <a:ext uri="{FF2B5EF4-FFF2-40B4-BE49-F238E27FC236}">
                <a16:creationId xmlns:a16="http://schemas.microsoft.com/office/drawing/2014/main" id="{473C86B1-90AC-4C48-ACEC-697B10E6DE74}"/>
              </a:ext>
            </a:extLst>
          </p:cNvPr>
          <p:cNvSpPr>
            <a:spLocks noGrp="1"/>
          </p:cNvSpPr>
          <p:nvPr>
            <p:ph idx="1"/>
          </p:nvPr>
        </p:nvSpPr>
        <p:spPr/>
        <p:txBody>
          <a:bodyPr/>
          <a:lstStyle/>
          <a:p>
            <a:r>
              <a:rPr lang="en-US"/>
              <a:t>There is no guarantee that building all combinations of configurations can reveal a logic error in the conditions</a:t>
            </a:r>
          </a:p>
          <a:p>
            <a:r>
              <a:rPr lang="en-US"/>
              <a:t>Encouraging testing conditions without semantics</a:t>
            </a:r>
          </a:p>
          <a:p>
            <a:r>
              <a:rPr lang="en-US"/>
              <a:t>Inviting obscure code structure </a:t>
            </a:r>
          </a:p>
        </p:txBody>
      </p:sp>
      <p:sp>
        <p:nvSpPr>
          <p:cNvPr id="4" name="Slide Number Placeholder 3">
            <a:extLst>
              <a:ext uri="{FF2B5EF4-FFF2-40B4-BE49-F238E27FC236}">
                <a16:creationId xmlns:a16="http://schemas.microsoft.com/office/drawing/2014/main" id="{8E65C89A-C149-44C1-89F4-5149EDDE917E}"/>
              </a:ext>
            </a:extLst>
          </p:cNvPr>
          <p:cNvSpPr>
            <a:spLocks noGrp="1"/>
          </p:cNvSpPr>
          <p:nvPr>
            <p:ph type="sldNum" sz="quarter" idx="12"/>
          </p:nvPr>
        </p:nvSpPr>
        <p:spPr/>
        <p:txBody>
          <a:bodyPr/>
          <a:lstStyle/>
          <a:p>
            <a:fld id="{629637A9-119A-49DA-BD12-AAC58B377D80}" type="slidenum">
              <a:rPr lang="en-US" smtClean="0"/>
              <a:t>16</a:t>
            </a:fld>
            <a:endParaRPr lang="en-US"/>
          </a:p>
        </p:txBody>
      </p:sp>
      <p:sp>
        <p:nvSpPr>
          <p:cNvPr id="5" name="Footer Placeholder 4">
            <a:extLst>
              <a:ext uri="{FF2B5EF4-FFF2-40B4-BE49-F238E27FC236}">
                <a16:creationId xmlns:a16="http://schemas.microsoft.com/office/drawing/2014/main" id="{B4D1B8A7-F9D9-416D-B0B7-EC7E32A7D0F9}"/>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68507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2">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16">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18">
            <a:extLst>
              <a:ext uri="{FF2B5EF4-FFF2-40B4-BE49-F238E27FC236}">
                <a16:creationId xmlns:a16="http://schemas.microsoft.com/office/drawing/2014/main" id="{448A6F93-54E3-457B-848B-965C35165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0">
            <a:extLst>
              <a:ext uri="{FF2B5EF4-FFF2-40B4-BE49-F238E27FC236}">
                <a16:creationId xmlns:a16="http://schemas.microsoft.com/office/drawing/2014/main" id="{D71F2F7B-1CD1-4341-8300-D3AB8CC5EB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ACB3DA1-3DD3-4C95-B779-77D9D5A0D8E0}"/>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rPr>
              <a:t>My brain is not a preprocessor</a:t>
            </a:r>
          </a:p>
        </p:txBody>
      </p:sp>
      <p:sp>
        <p:nvSpPr>
          <p:cNvPr id="42" name="Rectangle 22">
            <a:extLst>
              <a:ext uri="{FF2B5EF4-FFF2-40B4-BE49-F238E27FC236}">
                <a16:creationId xmlns:a16="http://schemas.microsoft.com/office/drawing/2014/main" id="{51F59CD9-29E6-4943-8931-5BC72013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24">
            <a:extLst>
              <a:ext uri="{FF2B5EF4-FFF2-40B4-BE49-F238E27FC236}">
                <a16:creationId xmlns:a16="http://schemas.microsoft.com/office/drawing/2014/main" id="{5B76B32D-AA83-45A4-9609-F96830AD4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631B6952-7781-4A23-A315-BD727EEF702D}"/>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629637A9-119A-49DA-BD12-AAC58B377D80}" type="slidenum">
              <a:rPr lang="en-US" smtClean="0"/>
              <a:pPr defTabSz="914400">
                <a:spcAft>
                  <a:spcPts val="600"/>
                </a:spcAft>
              </a:pPr>
              <a:t>17</a:t>
            </a:fld>
            <a:endParaRPr lang="en-US"/>
          </a:p>
        </p:txBody>
      </p:sp>
      <p:sp>
        <p:nvSpPr>
          <p:cNvPr id="3" name="Footer Placeholder 2">
            <a:extLst>
              <a:ext uri="{FF2B5EF4-FFF2-40B4-BE49-F238E27FC236}">
                <a16:creationId xmlns:a16="http://schemas.microsoft.com/office/drawing/2014/main" id="{DFCB86CE-A5F8-4A9D-AB03-D6C7F248483E}"/>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408213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9B9C72-0333-42FC-A3F6-C6998A52729C}"/>
              </a:ext>
            </a:extLst>
          </p:cNvPr>
          <p:cNvSpPr>
            <a:spLocks noGrp="1"/>
          </p:cNvSpPr>
          <p:nvPr>
            <p:ph type="title"/>
          </p:nvPr>
        </p:nvSpPr>
        <p:spPr/>
        <p:txBody>
          <a:bodyPr/>
          <a:lstStyle/>
          <a:p>
            <a:r>
              <a:rPr lang="en-US"/>
              <a:t>What about conditional compilation?</a:t>
            </a:r>
          </a:p>
        </p:txBody>
      </p:sp>
      <p:sp>
        <p:nvSpPr>
          <p:cNvPr id="7" name="Content Placeholder 6">
            <a:extLst>
              <a:ext uri="{FF2B5EF4-FFF2-40B4-BE49-F238E27FC236}">
                <a16:creationId xmlns:a16="http://schemas.microsoft.com/office/drawing/2014/main" id="{268FB449-BEE7-4601-B0A6-FDDA5A6A1A2C}"/>
              </a:ext>
            </a:extLst>
          </p:cNvPr>
          <p:cNvSpPr>
            <a:spLocks noGrp="1"/>
          </p:cNvSpPr>
          <p:nvPr>
            <p:ph idx="1"/>
          </p:nvPr>
        </p:nvSpPr>
        <p:spPr/>
        <p:txBody>
          <a:bodyPr/>
          <a:lstStyle/>
          <a:p>
            <a:r>
              <a:rPr lang="en-US" dirty="0"/>
              <a:t>Why </a:t>
            </a:r>
            <a:r>
              <a:rPr lang="en-US" dirty="0">
                <a:latin typeface="Sarasa Term CL" panose="02000509000000000000" pitchFamily="49" charset="-120"/>
                <a:ea typeface="Sarasa Term CL" panose="02000509000000000000" pitchFamily="49" charset="-120"/>
              </a:rPr>
              <a:t>#if</a:t>
            </a:r>
            <a:r>
              <a:rPr lang="en-US" dirty="0"/>
              <a:t> is bad?</a:t>
            </a:r>
          </a:p>
          <a:p>
            <a:r>
              <a:rPr lang="en-US" dirty="0"/>
              <a:t>What </a:t>
            </a:r>
            <a:r>
              <a:rPr lang="en-US" dirty="0">
                <a:latin typeface="cmti12" panose="020B0500000000000000" pitchFamily="34" charset="0"/>
              </a:rPr>
              <a:t>constexpr if </a:t>
            </a:r>
            <a:r>
              <a:rPr lang="en-US" dirty="0"/>
              <a:t>statement can do to conditional compilation?</a:t>
            </a:r>
          </a:p>
          <a:p>
            <a:pPr lvl="1"/>
            <a:r>
              <a:rPr lang="en-US" dirty="0"/>
              <a:t>Understanding constexpr if statement</a:t>
            </a:r>
          </a:p>
          <a:p>
            <a:pPr lvl="1"/>
            <a:r>
              <a:rPr lang="en-US" dirty="0"/>
              <a:t>Scoping conditional compilation</a:t>
            </a:r>
          </a:p>
          <a:p>
            <a:pPr lvl="1"/>
            <a:endParaRPr lang="en-US" dirty="0"/>
          </a:p>
        </p:txBody>
      </p:sp>
      <p:sp>
        <p:nvSpPr>
          <p:cNvPr id="5" name="Slide Number Placeholder 4">
            <a:extLst>
              <a:ext uri="{FF2B5EF4-FFF2-40B4-BE49-F238E27FC236}">
                <a16:creationId xmlns:a16="http://schemas.microsoft.com/office/drawing/2014/main" id="{4067AA51-B5E1-41D9-A584-1E1CA96F492D}"/>
              </a:ext>
            </a:extLst>
          </p:cNvPr>
          <p:cNvSpPr>
            <a:spLocks noGrp="1"/>
          </p:cNvSpPr>
          <p:nvPr>
            <p:ph type="sldNum" sz="quarter" idx="12"/>
          </p:nvPr>
        </p:nvSpPr>
        <p:spPr/>
        <p:txBody>
          <a:bodyPr/>
          <a:lstStyle/>
          <a:p>
            <a:fld id="{4FAB73BC-B049-4115-A692-8D63A059BFB8}" type="slidenum">
              <a:rPr lang="en-US" smtClean="0"/>
              <a:pPr/>
              <a:t>18</a:t>
            </a:fld>
            <a:endParaRPr lang="en-US"/>
          </a:p>
        </p:txBody>
      </p:sp>
      <p:sp>
        <p:nvSpPr>
          <p:cNvPr id="3" name="Arrow: Pentagon 2">
            <a:extLst>
              <a:ext uri="{FF2B5EF4-FFF2-40B4-BE49-F238E27FC236}">
                <a16:creationId xmlns:a16="http://schemas.microsoft.com/office/drawing/2014/main" id="{DF5BDA05-06A1-4D51-8DA5-9FE6F1EB45BF}"/>
              </a:ext>
            </a:extLst>
          </p:cNvPr>
          <p:cNvSpPr/>
          <p:nvPr/>
        </p:nvSpPr>
        <p:spPr>
          <a:xfrm>
            <a:off x="872565" y="2832846"/>
            <a:ext cx="224715" cy="1314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EF8AFA04-EDB5-4035-8EE1-0C7FE1939850}"/>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61980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Understanding constexpr if statement</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normAutofit/>
          </a:bodyPr>
          <a:lstStyle/>
          <a:p>
            <a:pPr marL="0" indent="0">
              <a:buNone/>
            </a:pPr>
            <a:r>
              <a:rPr lang="en-US" dirty="0">
                <a:latin typeface="Sarasa Term CL" panose="02000509000000000000" pitchFamily="49" charset="-120"/>
                <a:ea typeface="Sarasa Term CL" panose="02000509000000000000" pitchFamily="49" charset="-120"/>
              </a:rPr>
              <a:t>	template&lt;class T&gt;</a:t>
            </a:r>
          </a:p>
          <a:p>
            <a:pPr marL="0" indent="0">
              <a:buNone/>
            </a:pPr>
            <a:r>
              <a:rPr lang="en-US" dirty="0">
                <a:latin typeface="Sarasa Term CL" panose="02000509000000000000" pitchFamily="49" charset="-120"/>
                <a:ea typeface="Sarasa Term CL" panose="02000509000000000000" pitchFamily="49" charset="-120"/>
              </a:rPr>
              <a:t>	bool </a:t>
            </a:r>
            <a:r>
              <a:rPr lang="en-US" dirty="0" err="1">
                <a:latin typeface="Sarasa Term CL" panose="02000509000000000000" pitchFamily="49" charset="-120"/>
                <a:ea typeface="Sarasa Term CL" panose="02000509000000000000" pitchFamily="49" charset="-120"/>
              </a:rPr>
              <a:t>close_handle</a:t>
            </a:r>
            <a:r>
              <a:rPr lang="en-US" dirty="0">
                <a:latin typeface="Sarasa Term CL" panose="02000509000000000000" pitchFamily="49" charset="-120"/>
                <a:ea typeface="Sarasa Term CL" panose="02000509000000000000" pitchFamily="49" charset="-120"/>
              </a:rPr>
              <a:t>(T x)</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if constexpr (std::</a:t>
            </a:r>
            <a:r>
              <a:rPr lang="en-US" dirty="0" err="1">
                <a:latin typeface="Sarasa Term CL" panose="02000509000000000000" pitchFamily="49" charset="-120"/>
                <a:ea typeface="Sarasa Term CL" panose="02000509000000000000" pitchFamily="49" charset="-120"/>
              </a:rPr>
              <a:t>is_same_v</a:t>
            </a:r>
            <a:r>
              <a:rPr lang="en-US" dirty="0">
                <a:latin typeface="Sarasa Term CL" panose="02000509000000000000" pitchFamily="49" charset="-120"/>
                <a:ea typeface="Sarasa Term CL" panose="02000509000000000000" pitchFamily="49" charset="-120"/>
              </a:rPr>
              <a:t>&lt;T, int&gt;)  </a:t>
            </a:r>
            <a:r>
              <a:rPr lang="en-US" dirty="0">
                <a:latin typeface="cmti12" panose="020B0500000000000000" pitchFamily="34" charset="0"/>
                <a:ea typeface="Sarasa Term CL" panose="02000509000000000000" pitchFamily="49" charset="-120"/>
              </a:rPr>
              <a:t>// dependent</a:t>
            </a: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return ::close(x) == 0;</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return ::</a:t>
            </a:r>
            <a:r>
              <a:rPr lang="en-US" dirty="0" err="1">
                <a:latin typeface="Sarasa Term CL" panose="02000509000000000000" pitchFamily="49" charset="-120"/>
                <a:ea typeface="Sarasa Term CL" panose="02000509000000000000" pitchFamily="49" charset="-120"/>
              </a:rPr>
              <a:t>CloseHandle</a:t>
            </a:r>
            <a:r>
              <a:rPr lang="en-US" dirty="0">
                <a:latin typeface="Sarasa Term CL" panose="02000509000000000000" pitchFamily="49" charset="-120"/>
                <a:ea typeface="Sarasa Term CL" panose="02000509000000000000" pitchFamily="49" charset="-120"/>
              </a:rPr>
              <a:t>(x);</a:t>
            </a:r>
          </a:p>
          <a:p>
            <a:pPr marL="0" indent="0">
              <a:buNone/>
            </a:pPr>
            <a:r>
              <a:rPr lang="en-US" dirty="0">
                <a:latin typeface="Sarasa Term CL" panose="02000509000000000000" pitchFamily="49" charset="-120"/>
                <a:ea typeface="Sarasa Term CL" panose="02000509000000000000" pitchFamily="49" charset="-120"/>
              </a:rPr>
              <a:t>	}</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2" name="Footer Placeholder 1">
            <a:extLst>
              <a:ext uri="{FF2B5EF4-FFF2-40B4-BE49-F238E27FC236}">
                <a16:creationId xmlns:a16="http://schemas.microsoft.com/office/drawing/2014/main" id="{F247B5EF-0A77-4D60-BBA4-FF81E37A5568}"/>
              </a:ext>
            </a:extLst>
          </p:cNvPr>
          <p:cNvSpPr>
            <a:spLocks noGrp="1"/>
          </p:cNvSpPr>
          <p:nvPr>
            <p:ph type="ftr" sz="quarter" idx="11"/>
          </p:nvPr>
        </p:nvSpPr>
        <p:spPr/>
        <p:txBody>
          <a:bodyPr/>
          <a:lstStyle/>
          <a:p>
            <a:r>
              <a:rPr lang="en-US"/>
              <a:t>CppCon 2019</a:t>
            </a:r>
          </a:p>
        </p:txBody>
      </p:sp>
      <p:cxnSp>
        <p:nvCxnSpPr>
          <p:cNvPr id="25" name="Connector: Curved 24">
            <a:extLst>
              <a:ext uri="{FF2B5EF4-FFF2-40B4-BE49-F238E27FC236}">
                <a16:creationId xmlns:a16="http://schemas.microsoft.com/office/drawing/2014/main" id="{07D3EE3C-8485-4C0F-AB08-989E798D64F0}"/>
              </a:ext>
            </a:extLst>
          </p:cNvPr>
          <p:cNvCxnSpPr>
            <a:cxnSpLocks/>
          </p:cNvCxnSpPr>
          <p:nvPr/>
        </p:nvCxnSpPr>
        <p:spPr>
          <a:xfrm rot="10800000">
            <a:off x="4749970" y="2031318"/>
            <a:ext cx="2184230" cy="1291002"/>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95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FDF-F4C7-4A04-9B4E-DB0365854957}"/>
              </a:ext>
            </a:extLst>
          </p:cNvPr>
          <p:cNvSpPr>
            <a:spLocks noGrp="1"/>
          </p:cNvSpPr>
          <p:nvPr>
            <p:ph type="title"/>
          </p:nvPr>
        </p:nvSpPr>
        <p:spPr/>
        <p:txBody>
          <a:bodyPr/>
          <a:lstStyle/>
          <a:p>
            <a:r>
              <a:rPr lang="en-US"/>
              <a:t>Schedule</a:t>
            </a:r>
          </a:p>
        </p:txBody>
      </p:sp>
      <p:sp>
        <p:nvSpPr>
          <p:cNvPr id="3" name="Content Placeholder 2">
            <a:extLst>
              <a:ext uri="{FF2B5EF4-FFF2-40B4-BE49-F238E27FC236}">
                <a16:creationId xmlns:a16="http://schemas.microsoft.com/office/drawing/2014/main" id="{F300B6E5-8B8F-4C61-B5A3-2C63E9E45523}"/>
              </a:ext>
            </a:extLst>
          </p:cNvPr>
          <p:cNvSpPr>
            <a:spLocks noGrp="1"/>
          </p:cNvSpPr>
          <p:nvPr>
            <p:ph idx="1"/>
          </p:nvPr>
        </p:nvSpPr>
        <p:spPr/>
        <p:txBody>
          <a:bodyPr/>
          <a:lstStyle/>
          <a:p>
            <a:r>
              <a:rPr lang="en-US" dirty="0"/>
              <a:t>Background</a:t>
            </a:r>
          </a:p>
          <a:p>
            <a:r>
              <a:rPr lang="en-US" dirty="0"/>
              <a:t>The macros that we eliminated: </a:t>
            </a:r>
            <a:r>
              <a:rPr lang="en-US" dirty="0">
                <a:latin typeface="Sarasa Term CL" panose="02000509000000000000" pitchFamily="49" charset="-120"/>
                <a:ea typeface="Sarasa Term CL" panose="02000509000000000000" pitchFamily="49" charset="-120"/>
              </a:rPr>
              <a:t>#if</a:t>
            </a:r>
          </a:p>
          <a:p>
            <a:r>
              <a:rPr lang="en-US" dirty="0"/>
              <a:t>The macros that we have not eliminated</a:t>
            </a:r>
          </a:p>
          <a:p>
            <a:r>
              <a:rPr lang="en-US" dirty="0"/>
              <a:t>The macros that should be prioritized for elimination</a:t>
            </a:r>
          </a:p>
        </p:txBody>
      </p:sp>
      <p:sp>
        <p:nvSpPr>
          <p:cNvPr id="4" name="Slide Number Placeholder 3">
            <a:extLst>
              <a:ext uri="{FF2B5EF4-FFF2-40B4-BE49-F238E27FC236}">
                <a16:creationId xmlns:a16="http://schemas.microsoft.com/office/drawing/2014/main" id="{AB5F9D65-EC15-4CE9-A5BD-EDBD8A42435C}"/>
              </a:ext>
            </a:extLst>
          </p:cNvPr>
          <p:cNvSpPr>
            <a:spLocks noGrp="1"/>
          </p:cNvSpPr>
          <p:nvPr>
            <p:ph type="sldNum" sz="quarter" idx="12"/>
          </p:nvPr>
        </p:nvSpPr>
        <p:spPr/>
        <p:txBody>
          <a:bodyPr/>
          <a:lstStyle/>
          <a:p>
            <a:fld id="{629637A9-119A-49DA-BD12-AAC58B377D80}" type="slidenum">
              <a:rPr lang="en-US" smtClean="0"/>
              <a:pPr/>
              <a:t>2</a:t>
            </a:fld>
            <a:endParaRPr lang="en-US"/>
          </a:p>
        </p:txBody>
      </p:sp>
      <p:sp>
        <p:nvSpPr>
          <p:cNvPr id="5" name="Footer Placeholder 4">
            <a:extLst>
              <a:ext uri="{FF2B5EF4-FFF2-40B4-BE49-F238E27FC236}">
                <a16:creationId xmlns:a16="http://schemas.microsoft.com/office/drawing/2014/main" id="{C5209F97-D060-4AF0-A0DD-B3FF1DE1FC64}"/>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94418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Customize instantiations?</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normAutofit/>
          </a:bodyPr>
          <a:lstStyle/>
          <a:p>
            <a:pPr marL="0" indent="0">
              <a:buNone/>
            </a:pPr>
            <a:r>
              <a:rPr lang="en-US" dirty="0">
                <a:latin typeface="Sarasa Term CL" panose="02000509000000000000" pitchFamily="49" charset="-120"/>
                <a:ea typeface="Sarasa Term CL" panose="02000509000000000000" pitchFamily="49" charset="-120"/>
              </a:rPr>
              <a:t>	template&lt;class T&gt;</a:t>
            </a:r>
          </a:p>
          <a:p>
            <a:pPr marL="0" indent="0">
              <a:buNone/>
            </a:pPr>
            <a:r>
              <a:rPr lang="en-US" dirty="0">
                <a:latin typeface="Sarasa Term CL" panose="02000509000000000000" pitchFamily="49" charset="-120"/>
                <a:ea typeface="Sarasa Term CL" panose="02000509000000000000" pitchFamily="49" charset="-120"/>
              </a:rPr>
              <a:t>	bool </a:t>
            </a:r>
            <a:r>
              <a:rPr lang="en-US" dirty="0" err="1">
                <a:latin typeface="Sarasa Term CL" panose="02000509000000000000" pitchFamily="49" charset="-120"/>
                <a:ea typeface="Sarasa Term CL" panose="02000509000000000000" pitchFamily="49" charset="-120"/>
              </a:rPr>
              <a:t>close_handle</a:t>
            </a:r>
            <a:r>
              <a:rPr lang="en-US" dirty="0">
                <a:latin typeface="Sarasa Term CL" panose="02000509000000000000" pitchFamily="49" charset="-120"/>
                <a:ea typeface="Sarasa Term CL" panose="02000509000000000000" pitchFamily="49" charset="-120"/>
              </a:rPr>
              <a:t>(T x);</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2" name="Footer Placeholder 1">
            <a:extLst>
              <a:ext uri="{FF2B5EF4-FFF2-40B4-BE49-F238E27FC236}">
                <a16:creationId xmlns:a16="http://schemas.microsoft.com/office/drawing/2014/main" id="{8C4E22EC-DF43-4540-AB06-3AB233DADF0D}"/>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668417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Like partial specializations</a:t>
            </a:r>
            <a:endParaRPr lang="en-US" baseline="30000" dirty="0"/>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normAutofit/>
          </a:bodyPr>
          <a:lstStyle/>
          <a:p>
            <a:pPr marL="0" indent="0">
              <a:buNone/>
            </a:pPr>
            <a:r>
              <a:rPr lang="en-US" dirty="0">
                <a:latin typeface="Sarasa Term CL" panose="02000509000000000000" pitchFamily="49" charset="-120"/>
                <a:ea typeface="Sarasa Term CL" panose="02000509000000000000" pitchFamily="49" charset="-120"/>
              </a:rPr>
              <a:t>	template&lt;class T, </a:t>
            </a:r>
            <a:r>
              <a:rPr lang="en-US" dirty="0">
                <a:solidFill>
                  <a:schemeClr val="accent4"/>
                </a:solidFill>
                <a:latin typeface="Sarasa Term CL" panose="02000509000000000000" pitchFamily="49" charset="-120"/>
                <a:ea typeface="Sarasa Term CL" panose="02000509000000000000" pitchFamily="49" charset="-120"/>
              </a:rPr>
              <a:t>bool = std::</a:t>
            </a:r>
            <a:r>
              <a:rPr lang="en-US" dirty="0" err="1">
                <a:solidFill>
                  <a:schemeClr val="accent4"/>
                </a:solidFill>
                <a:latin typeface="Sarasa Term CL" panose="02000509000000000000" pitchFamily="49" charset="-120"/>
                <a:ea typeface="Sarasa Term CL" panose="02000509000000000000" pitchFamily="49" charset="-120"/>
              </a:rPr>
              <a:t>is_same_v</a:t>
            </a:r>
            <a:r>
              <a:rPr lang="en-US" dirty="0">
                <a:solidFill>
                  <a:schemeClr val="accent4"/>
                </a:solidFill>
                <a:latin typeface="Sarasa Term CL" panose="02000509000000000000" pitchFamily="49" charset="-120"/>
                <a:ea typeface="Sarasa Term CL" panose="02000509000000000000" pitchFamily="49" charset="-120"/>
              </a:rPr>
              <a:t>&lt;T, int&gt;</a:t>
            </a:r>
            <a:r>
              <a:rPr lang="en-US" dirty="0">
                <a:latin typeface="Sarasa Term CL" panose="02000509000000000000" pitchFamily="49" charset="-120"/>
                <a:ea typeface="Sarasa Term CL" panose="02000509000000000000" pitchFamily="49" charset="-120"/>
              </a:rPr>
              <a:t>&gt;</a:t>
            </a:r>
          </a:p>
          <a:p>
            <a:pPr marL="0" indent="0">
              <a:buNone/>
            </a:pPr>
            <a:r>
              <a:rPr lang="en-US" dirty="0">
                <a:latin typeface="Sarasa Term CL" panose="02000509000000000000" pitchFamily="49" charset="-120"/>
                <a:ea typeface="Sarasa Term CL" panose="02000509000000000000" pitchFamily="49" charset="-120"/>
              </a:rPr>
              <a:t>	bool </a:t>
            </a:r>
            <a:r>
              <a:rPr lang="en-US" dirty="0" err="1">
                <a:latin typeface="Sarasa Term CL" panose="02000509000000000000" pitchFamily="49" charset="-120"/>
                <a:ea typeface="Sarasa Term CL" panose="02000509000000000000" pitchFamily="49" charset="-120"/>
              </a:rPr>
              <a:t>close_handle</a:t>
            </a:r>
            <a:r>
              <a:rPr lang="en-US" dirty="0">
                <a:latin typeface="Sarasa Term CL" panose="02000509000000000000" pitchFamily="49" charset="-120"/>
                <a:ea typeface="Sarasa Term CL" panose="02000509000000000000" pitchFamily="49" charset="-120"/>
              </a:rPr>
              <a:t>(T x);</a:t>
            </a:r>
          </a:p>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close_handle</a:t>
            </a:r>
            <a:r>
              <a:rPr lang="en-US" dirty="0">
                <a:latin typeface="Sarasa Term CL" panose="02000509000000000000" pitchFamily="49" charset="-120"/>
                <a:ea typeface="Sarasa Term CL" panose="02000509000000000000" pitchFamily="49" charset="-120"/>
              </a:rPr>
              <a:t>&lt;*, </a:t>
            </a:r>
            <a:r>
              <a:rPr lang="en-US" dirty="0">
                <a:solidFill>
                  <a:schemeClr val="accent4"/>
                </a:solidFill>
                <a:latin typeface="Sarasa Term CL" panose="02000509000000000000" pitchFamily="49" charset="-120"/>
                <a:ea typeface="Sarasa Term CL" panose="02000509000000000000" pitchFamily="49" charset="-120"/>
              </a:rPr>
              <a:t>true</a:t>
            </a:r>
            <a:r>
              <a:rPr lang="en-US" dirty="0">
                <a:latin typeface="Sarasa Term CL" panose="02000509000000000000" pitchFamily="49" charset="-120"/>
                <a:ea typeface="Sarasa Term CL" panose="02000509000000000000" pitchFamily="49" charset="-120"/>
              </a:rPr>
              <a:t>&gt;</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close_handle</a:t>
            </a:r>
            <a:r>
              <a:rPr lang="en-US" dirty="0">
                <a:latin typeface="Sarasa Term CL" panose="02000509000000000000" pitchFamily="49" charset="-120"/>
                <a:ea typeface="Sarasa Term CL" panose="02000509000000000000" pitchFamily="49" charset="-120"/>
              </a:rPr>
              <a:t>&lt;*, </a:t>
            </a:r>
            <a:r>
              <a:rPr lang="en-US" dirty="0">
                <a:solidFill>
                  <a:schemeClr val="accent4"/>
                </a:solidFill>
                <a:latin typeface="Sarasa Term CL" panose="02000509000000000000" pitchFamily="49" charset="-120"/>
                <a:ea typeface="Sarasa Term CL" panose="02000509000000000000" pitchFamily="49" charset="-120"/>
              </a:rPr>
              <a:t>false</a:t>
            </a:r>
            <a:r>
              <a:rPr lang="en-US" dirty="0">
                <a:latin typeface="Sarasa Term CL" panose="02000509000000000000" pitchFamily="49" charset="-120"/>
                <a:ea typeface="Sarasa Term CL" panose="02000509000000000000" pitchFamily="49" charset="-120"/>
              </a:rPr>
              <a:t>&gt;</a:t>
            </a:r>
            <a:endParaRPr lang="en-US" sz="1200" dirty="0"/>
          </a:p>
          <a:p>
            <a:pPr marL="0" indent="0" algn="r">
              <a:buNone/>
            </a:pPr>
            <a:r>
              <a:rPr lang="en-US" sz="1200" baseline="30000" dirty="0"/>
              <a:t>†</a:t>
            </a:r>
            <a:r>
              <a:rPr lang="en-US" sz="1200" dirty="0"/>
              <a:t>Functions don’t have partial specializations.</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2" name="Footer Placeholder 1">
            <a:extLst>
              <a:ext uri="{FF2B5EF4-FFF2-40B4-BE49-F238E27FC236}">
                <a16:creationId xmlns:a16="http://schemas.microsoft.com/office/drawing/2014/main" id="{8C4E22EC-DF43-4540-AB06-3AB233DADF0D}"/>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098232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If the template used to look like this…</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lstStyle/>
          <a:p>
            <a:pPr marL="0" indent="0">
              <a:buNone/>
            </a:pPr>
            <a:r>
              <a:rPr lang="en-US" dirty="0">
                <a:latin typeface="Sarasa Term CL" panose="02000509000000000000" pitchFamily="49" charset="-120"/>
                <a:ea typeface="Sarasa Term CL" panose="02000509000000000000" pitchFamily="49" charset="-120"/>
              </a:rPr>
              <a:t>	template&lt;class T, </a:t>
            </a:r>
            <a:r>
              <a:rPr lang="en-US" dirty="0">
                <a:solidFill>
                  <a:schemeClr val="accent4"/>
                </a:solidFill>
                <a:latin typeface="Sarasa Term CL" panose="02000509000000000000" pitchFamily="49" charset="-120"/>
                <a:ea typeface="Sarasa Term CL" panose="02000509000000000000" pitchFamily="49" charset="-120"/>
              </a:rPr>
              <a:t>bool = std::</a:t>
            </a:r>
            <a:r>
              <a:rPr lang="en-US" dirty="0" err="1">
                <a:solidFill>
                  <a:schemeClr val="accent4"/>
                </a:solidFill>
                <a:latin typeface="Sarasa Term CL" panose="02000509000000000000" pitchFamily="49" charset="-120"/>
                <a:ea typeface="Sarasa Term CL" panose="02000509000000000000" pitchFamily="49" charset="-120"/>
              </a:rPr>
              <a:t>is_same_v</a:t>
            </a:r>
            <a:r>
              <a:rPr lang="en-US" dirty="0">
                <a:solidFill>
                  <a:schemeClr val="accent4"/>
                </a:solidFill>
                <a:latin typeface="Sarasa Term CL" panose="02000509000000000000" pitchFamily="49" charset="-120"/>
                <a:ea typeface="Sarasa Term CL" panose="02000509000000000000" pitchFamily="49" charset="-120"/>
              </a:rPr>
              <a:t>&lt;T, int&gt;</a:t>
            </a:r>
            <a:r>
              <a:rPr lang="en-US" dirty="0">
                <a:latin typeface="Sarasa Term CL" panose="02000509000000000000" pitchFamily="49" charset="-120"/>
                <a:ea typeface="Sarasa Term CL" panose="02000509000000000000" pitchFamily="49" charset="-120"/>
              </a:rPr>
              <a:t>&gt;</a:t>
            </a:r>
          </a:p>
          <a:p>
            <a:pPr marL="0" indent="0">
              <a:buNone/>
            </a:pPr>
            <a:r>
              <a:rPr lang="en-US" dirty="0">
                <a:latin typeface="Sarasa Term CL" panose="02000509000000000000" pitchFamily="49" charset="-120"/>
                <a:ea typeface="Sarasa Term CL" panose="02000509000000000000" pitchFamily="49" charset="-120"/>
              </a:rPr>
              <a:t>	bool </a:t>
            </a:r>
            <a:r>
              <a:rPr lang="en-US" dirty="0" err="1">
                <a:latin typeface="Sarasa Term CL" panose="02000509000000000000" pitchFamily="49" charset="-120"/>
                <a:ea typeface="Sarasa Term CL" panose="02000509000000000000" pitchFamily="49" charset="-120"/>
              </a:rPr>
              <a:t>close_handle</a:t>
            </a:r>
            <a:r>
              <a:rPr lang="en-US" dirty="0">
                <a:latin typeface="Sarasa Term CL" panose="02000509000000000000" pitchFamily="49" charset="-120"/>
                <a:ea typeface="Sarasa Term CL" panose="02000509000000000000" pitchFamily="49" charset="-120"/>
              </a:rPr>
              <a:t>(T x)</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if constexpr (</a:t>
            </a:r>
            <a:r>
              <a:rPr lang="en-US" dirty="0">
                <a:solidFill>
                  <a:schemeClr val="accent4"/>
                </a:solidFill>
                <a:latin typeface="Sarasa Term CL" panose="02000509000000000000" pitchFamily="49" charset="-120"/>
                <a:ea typeface="Sarasa Term CL" panose="02000509000000000000" pitchFamily="49" charset="-120"/>
              </a:rPr>
              <a:t>std::</a:t>
            </a:r>
            <a:r>
              <a:rPr lang="en-US" dirty="0" err="1">
                <a:solidFill>
                  <a:schemeClr val="accent4"/>
                </a:solidFill>
                <a:latin typeface="Sarasa Term CL" panose="02000509000000000000" pitchFamily="49" charset="-120"/>
                <a:ea typeface="Sarasa Term CL" panose="02000509000000000000" pitchFamily="49" charset="-120"/>
              </a:rPr>
              <a:t>is_same_v</a:t>
            </a:r>
            <a:r>
              <a:rPr lang="en-US" dirty="0">
                <a:solidFill>
                  <a:schemeClr val="accent4"/>
                </a:solidFill>
                <a:latin typeface="Sarasa Term CL" panose="02000509000000000000" pitchFamily="49" charset="-120"/>
                <a:ea typeface="Sarasa Term CL" panose="02000509000000000000" pitchFamily="49" charset="-120"/>
              </a:rPr>
              <a:t>&lt;T, int&gt;</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return ::close(x) == 0;</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return ::</a:t>
            </a:r>
            <a:r>
              <a:rPr lang="en-US" dirty="0" err="1">
                <a:latin typeface="Sarasa Term CL" panose="02000509000000000000" pitchFamily="49" charset="-120"/>
                <a:ea typeface="Sarasa Term CL" panose="02000509000000000000" pitchFamily="49" charset="-120"/>
              </a:rPr>
              <a:t>CloseHandle</a:t>
            </a:r>
            <a:r>
              <a:rPr lang="en-US" dirty="0">
                <a:latin typeface="Sarasa Term CL" panose="02000509000000000000" pitchFamily="49" charset="-120"/>
                <a:ea typeface="Sarasa Term CL" panose="02000509000000000000" pitchFamily="49" charset="-120"/>
              </a:rPr>
              <a:t>(x);</a:t>
            </a:r>
          </a:p>
          <a:p>
            <a:pPr marL="0" indent="0">
              <a:buNone/>
            </a:pPr>
            <a:r>
              <a:rPr lang="en-US" dirty="0">
                <a:latin typeface="Sarasa Term CL" panose="02000509000000000000" pitchFamily="49" charset="-120"/>
                <a:ea typeface="Sarasa Term CL" panose="02000509000000000000" pitchFamily="49" charset="-120"/>
              </a:rPr>
              <a:t>	}</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2" name="Speech Bubble: Oval 1">
            <a:extLst>
              <a:ext uri="{FF2B5EF4-FFF2-40B4-BE49-F238E27FC236}">
                <a16:creationId xmlns:a16="http://schemas.microsoft.com/office/drawing/2014/main" id="{2620364E-6FE6-4A4D-B3ED-B8D137FFA112}"/>
              </a:ext>
            </a:extLst>
          </p:cNvPr>
          <p:cNvSpPr/>
          <p:nvPr/>
        </p:nvSpPr>
        <p:spPr>
          <a:xfrm>
            <a:off x="8707718" y="2814918"/>
            <a:ext cx="2838823" cy="2187388"/>
          </a:xfrm>
          <a:prstGeom prst="wedgeEllipseCallout">
            <a:avLst>
              <a:gd name="adj1" fmla="val -31570"/>
              <a:gd name="adj2" fmla="val -57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WARNING: just a way for you to understand.  Constexpr-if is not a syntax sugar.</a:t>
            </a:r>
          </a:p>
        </p:txBody>
      </p:sp>
      <p:sp>
        <p:nvSpPr>
          <p:cNvPr id="3" name="Footer Placeholder 2">
            <a:extLst>
              <a:ext uri="{FF2B5EF4-FFF2-40B4-BE49-F238E27FC236}">
                <a16:creationId xmlns:a16="http://schemas.microsoft.com/office/drawing/2014/main" id="{7B995F50-CA0B-42D2-9D14-FC3CAFB85CEA}"/>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64584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Specializations happening locally</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lstStyle/>
          <a:p>
            <a:pPr marL="0" indent="0">
              <a:buNone/>
            </a:pPr>
            <a:r>
              <a:rPr lang="en-US" dirty="0">
                <a:latin typeface="Sarasa Term CL" panose="02000509000000000000" pitchFamily="49" charset="-120"/>
                <a:ea typeface="Sarasa Term CL" panose="02000509000000000000" pitchFamily="49" charset="-120"/>
              </a:rPr>
              <a:t>	template&lt;class T&gt;</a:t>
            </a:r>
          </a:p>
          <a:p>
            <a:pPr marL="0" indent="0">
              <a:buNone/>
            </a:pPr>
            <a:r>
              <a:rPr lang="en-US" dirty="0">
                <a:latin typeface="Sarasa Term CL" panose="02000509000000000000" pitchFamily="49" charset="-120"/>
                <a:ea typeface="Sarasa Term CL" panose="02000509000000000000" pitchFamily="49" charset="-120"/>
              </a:rPr>
              <a:t>	bool </a:t>
            </a:r>
            <a:r>
              <a:rPr lang="en-US" dirty="0" err="1">
                <a:latin typeface="Sarasa Term CL" panose="02000509000000000000" pitchFamily="49" charset="-120"/>
                <a:ea typeface="Sarasa Term CL" panose="02000509000000000000" pitchFamily="49" charset="-120"/>
              </a:rPr>
              <a:t>close_handle</a:t>
            </a:r>
            <a:r>
              <a:rPr lang="en-US" dirty="0">
                <a:latin typeface="Sarasa Term CL" panose="02000509000000000000" pitchFamily="49" charset="-120"/>
                <a:ea typeface="Sarasa Term CL" panose="02000509000000000000" pitchFamily="49" charset="-120"/>
              </a:rPr>
              <a:t>&lt;T, </a:t>
            </a:r>
            <a:r>
              <a:rPr lang="en-US" dirty="0">
                <a:solidFill>
                  <a:schemeClr val="accent4"/>
                </a:solidFill>
                <a:latin typeface="Sarasa Term CL" panose="02000509000000000000" pitchFamily="49" charset="-120"/>
                <a:ea typeface="Sarasa Term CL" panose="02000509000000000000" pitchFamily="49" charset="-120"/>
              </a:rPr>
              <a:t>true</a:t>
            </a:r>
            <a:r>
              <a:rPr lang="en-US" dirty="0">
                <a:latin typeface="Sarasa Term CL" panose="02000509000000000000" pitchFamily="49" charset="-120"/>
                <a:ea typeface="Sarasa Term CL" panose="02000509000000000000" pitchFamily="49" charset="-120"/>
              </a:rPr>
              <a:t>&gt;(T x)</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if (</a:t>
            </a:r>
            <a:r>
              <a:rPr lang="en-US" dirty="0">
                <a:solidFill>
                  <a:schemeClr val="accent4"/>
                </a:solidFill>
                <a:latin typeface="Sarasa Term CL" panose="02000509000000000000" pitchFamily="49" charset="-120"/>
                <a:ea typeface="Sarasa Term CL" panose="02000509000000000000" pitchFamily="49" charset="-120"/>
              </a:rPr>
              <a:t>true</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return ::close(x) == 0;</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a:t>
            </a:r>
            <a:r>
              <a:rPr lang="en-US" strike="sngStrike" dirty="0">
                <a:latin typeface="Sarasa Term CL" panose="02000509000000000000" pitchFamily="49" charset="-120"/>
                <a:ea typeface="Sarasa Term CL" panose="02000509000000000000" pitchFamily="49" charset="-120"/>
              </a:rPr>
              <a:t>return ::</a:t>
            </a:r>
            <a:r>
              <a:rPr lang="en-US" strike="sngStrike" dirty="0" err="1">
                <a:latin typeface="Sarasa Term CL" panose="02000509000000000000" pitchFamily="49" charset="-120"/>
                <a:ea typeface="Sarasa Term CL" panose="02000509000000000000" pitchFamily="49" charset="-120"/>
              </a:rPr>
              <a:t>CloseHandle</a:t>
            </a:r>
            <a:r>
              <a:rPr lang="en-US" strike="sngStrike" dirty="0">
                <a:latin typeface="Sarasa Term CL" panose="02000509000000000000" pitchFamily="49" charset="-120"/>
                <a:ea typeface="Sarasa Term CL" panose="02000509000000000000" pitchFamily="49" charset="-120"/>
              </a:rPr>
              <a:t>(x);</a:t>
            </a:r>
          </a:p>
          <a:p>
            <a:pPr marL="0" indent="0">
              <a:buNone/>
            </a:pPr>
            <a:r>
              <a:rPr lang="en-US" dirty="0">
                <a:latin typeface="Sarasa Term CL" panose="02000509000000000000" pitchFamily="49" charset="-120"/>
                <a:ea typeface="Sarasa Term CL" panose="02000509000000000000" pitchFamily="49" charset="-120"/>
              </a:rPr>
              <a:t>	}</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2" name="Footer Placeholder 1">
            <a:extLst>
              <a:ext uri="{FF2B5EF4-FFF2-40B4-BE49-F238E27FC236}">
                <a16:creationId xmlns:a16="http://schemas.microsoft.com/office/drawing/2014/main" id="{7D4BE25F-FBE5-4CEE-ABB7-B82E3E1974EE}"/>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177482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With discarded statement</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normAutofit/>
          </a:bodyPr>
          <a:lstStyle/>
          <a:p>
            <a:pPr marL="0" indent="0">
              <a:buNone/>
            </a:pPr>
            <a:r>
              <a:rPr lang="en-US" dirty="0">
                <a:latin typeface="Sarasa Term CL" panose="02000509000000000000" pitchFamily="49" charset="-120"/>
                <a:ea typeface="Sarasa Term CL" panose="02000509000000000000" pitchFamily="49" charset="-120"/>
              </a:rPr>
              <a:t>	template&lt;class T&gt;</a:t>
            </a:r>
          </a:p>
          <a:p>
            <a:pPr marL="0" indent="0">
              <a:buNone/>
            </a:pPr>
            <a:r>
              <a:rPr lang="en-US" dirty="0">
                <a:latin typeface="Sarasa Term CL" panose="02000509000000000000" pitchFamily="49" charset="-120"/>
                <a:ea typeface="Sarasa Term CL" panose="02000509000000000000" pitchFamily="49" charset="-120"/>
              </a:rPr>
              <a:t>	bool </a:t>
            </a:r>
            <a:r>
              <a:rPr lang="en-US" dirty="0" err="1">
                <a:latin typeface="Sarasa Term CL" panose="02000509000000000000" pitchFamily="49" charset="-120"/>
                <a:ea typeface="Sarasa Term CL" panose="02000509000000000000" pitchFamily="49" charset="-120"/>
              </a:rPr>
              <a:t>close_handle</a:t>
            </a:r>
            <a:r>
              <a:rPr lang="en-US" dirty="0">
                <a:latin typeface="Sarasa Term CL" panose="02000509000000000000" pitchFamily="49" charset="-120"/>
                <a:ea typeface="Sarasa Term CL" panose="02000509000000000000" pitchFamily="49" charset="-120"/>
              </a:rPr>
              <a:t>&lt;T, </a:t>
            </a:r>
            <a:r>
              <a:rPr lang="en-US" dirty="0">
                <a:solidFill>
                  <a:schemeClr val="accent4"/>
                </a:solidFill>
                <a:latin typeface="Sarasa Term CL" panose="02000509000000000000" pitchFamily="49" charset="-120"/>
                <a:ea typeface="Sarasa Term CL" panose="02000509000000000000" pitchFamily="49" charset="-120"/>
              </a:rPr>
              <a:t>false</a:t>
            </a:r>
            <a:r>
              <a:rPr lang="en-US" dirty="0">
                <a:latin typeface="Sarasa Term CL" panose="02000509000000000000" pitchFamily="49" charset="-120"/>
                <a:ea typeface="Sarasa Term CL" panose="02000509000000000000" pitchFamily="49" charset="-120"/>
              </a:rPr>
              <a:t>&gt;(T x)</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if (</a:t>
            </a:r>
            <a:r>
              <a:rPr lang="en-US" dirty="0">
                <a:solidFill>
                  <a:schemeClr val="accent4"/>
                </a:solidFill>
                <a:latin typeface="Sarasa Term CL" panose="02000509000000000000" pitchFamily="49" charset="-120"/>
                <a:ea typeface="Sarasa Term CL" panose="02000509000000000000" pitchFamily="49" charset="-120"/>
              </a:rPr>
              <a:t>false</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r>
              <a:rPr lang="en-US" strike="sngStrike" dirty="0">
                <a:latin typeface="Sarasa Term CL" panose="02000509000000000000" pitchFamily="49" charset="-120"/>
                <a:ea typeface="Sarasa Term CL" panose="02000509000000000000" pitchFamily="49" charset="-120"/>
              </a:rPr>
              <a:t>return ::close(x) == 0;</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return ::</a:t>
            </a:r>
            <a:r>
              <a:rPr lang="en-US" dirty="0" err="1">
                <a:latin typeface="Sarasa Term CL" panose="02000509000000000000" pitchFamily="49" charset="-120"/>
                <a:ea typeface="Sarasa Term CL" panose="02000509000000000000" pitchFamily="49" charset="-120"/>
              </a:rPr>
              <a:t>CloseHandle</a:t>
            </a:r>
            <a:r>
              <a:rPr lang="en-US" dirty="0">
                <a:latin typeface="Sarasa Term CL" panose="02000509000000000000" pitchFamily="49" charset="-120"/>
                <a:ea typeface="Sarasa Term CL" panose="02000509000000000000" pitchFamily="49" charset="-120"/>
              </a:rPr>
              <a:t>(x);</a:t>
            </a:r>
          </a:p>
          <a:p>
            <a:pPr marL="0" indent="0">
              <a:buNone/>
            </a:pPr>
            <a:r>
              <a:rPr lang="en-US" dirty="0">
                <a:latin typeface="Sarasa Term CL" panose="02000509000000000000" pitchFamily="49" charset="-120"/>
                <a:ea typeface="Sarasa Term CL" panose="02000509000000000000" pitchFamily="49" charset="-120"/>
              </a:rPr>
              <a:t>	}</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2" name="Footer Placeholder 1">
            <a:extLst>
              <a:ext uri="{FF2B5EF4-FFF2-40B4-BE49-F238E27FC236}">
                <a16:creationId xmlns:a16="http://schemas.microsoft.com/office/drawing/2014/main" id="{49189CC5-2E8E-4780-B3FB-9AA681424BCB}"/>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781258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a:t>Discarded statement (1/2)</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normAutofit/>
          </a:bodyPr>
          <a:lstStyle/>
          <a:p>
            <a:r>
              <a:rPr lang="en-US">
                <a:latin typeface="Times New Roman" panose="02020603050405020304" pitchFamily="18" charset="0"/>
                <a:cs typeface="Times New Roman" panose="02020603050405020304" pitchFamily="18" charset="0"/>
              </a:rPr>
              <a:t>Every program shall contain exactly one definition of every non-inline function or variable that is </a:t>
            </a:r>
            <a:r>
              <a:rPr lang="en-US" err="1">
                <a:latin typeface="Times New Roman" panose="02020603050405020304" pitchFamily="18" charset="0"/>
                <a:cs typeface="Times New Roman" panose="02020603050405020304" pitchFamily="18" charset="0"/>
              </a:rPr>
              <a:t>odr</a:t>
            </a:r>
            <a:r>
              <a:rPr lang="en-US">
                <a:latin typeface="Times New Roman" panose="02020603050405020304" pitchFamily="18" charset="0"/>
                <a:cs typeface="Times New Roman" panose="02020603050405020304" pitchFamily="18" charset="0"/>
              </a:rPr>
              <a:t>-used in that program outside of a </a:t>
            </a:r>
            <a:r>
              <a:rPr lang="en-US">
                <a:latin typeface="cmti12" panose="020B0500000000000000" pitchFamily="34" charset="0"/>
                <a:cs typeface="Times New Roman" panose="02020603050405020304" pitchFamily="18" charset="0"/>
              </a:rPr>
              <a:t>discarded statement</a:t>
            </a:r>
            <a:r>
              <a:rPr lang="en-US">
                <a:latin typeface="Times New Roman" panose="02020603050405020304" pitchFamily="18" charset="0"/>
                <a:cs typeface="Times New Roman" panose="02020603050405020304" pitchFamily="18" charset="0"/>
              </a:rPr>
              <a:t>; no diagnostic required. (</a:t>
            </a:r>
            <a:r>
              <a:rPr lang="en-US" b="1">
                <a:latin typeface="Times New Roman" panose="02020603050405020304" pitchFamily="18" charset="0"/>
                <a:cs typeface="Times New Roman" panose="02020603050405020304" pitchFamily="18" charset="0"/>
              </a:rPr>
              <a:t>[</a:t>
            </a:r>
            <a:r>
              <a:rPr lang="en-US" b="1" err="1">
                <a:latin typeface="Times New Roman" panose="02020603050405020304" pitchFamily="18" charset="0"/>
                <a:cs typeface="Times New Roman" panose="02020603050405020304" pitchFamily="18" charset="0"/>
              </a:rPr>
              <a:t>basic.def.odr</a:t>
            </a:r>
            <a:r>
              <a:rPr lang="en-US" b="1">
                <a:latin typeface="Times New Roman" panose="02020603050405020304" pitchFamily="18" charset="0"/>
                <a:cs typeface="Times New Roman" panose="02020603050405020304" pitchFamily="18" charset="0"/>
              </a:rPr>
              <a:t>]/10</a:t>
            </a:r>
            <a:r>
              <a:rPr lang="en-US">
                <a:latin typeface="Times New Roman" panose="02020603050405020304" pitchFamily="18" charset="0"/>
                <a:cs typeface="Times New Roman" panose="02020603050405020304" pitchFamily="18" charset="0"/>
              </a:rPr>
              <a:t>)</a:t>
            </a:r>
          </a:p>
          <a:p>
            <a:endParaRPr lang="en-US"/>
          </a:p>
          <a:p>
            <a:r>
              <a:rPr lang="en-US"/>
              <a:t>Implies: A function or a variable that is </a:t>
            </a:r>
            <a:r>
              <a:rPr lang="en-US" err="1"/>
              <a:t>odr</a:t>
            </a:r>
            <a:r>
              <a:rPr lang="en-US"/>
              <a:t>-used inside a discarded statement may have zero definitions.</a:t>
            </a:r>
          </a:p>
          <a:p>
            <a:r>
              <a:rPr lang="en-US"/>
              <a:t>Such a function or a variable still must be declared, otherwise the name is not introduced, nor the interpretation and semantic properties to come with the name.</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2" name="Footer Placeholder 1">
            <a:extLst>
              <a:ext uri="{FF2B5EF4-FFF2-40B4-BE49-F238E27FC236}">
                <a16:creationId xmlns:a16="http://schemas.microsoft.com/office/drawing/2014/main" id="{7B4FC8A9-880B-4E64-82AF-E84C1E6A9662}"/>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78534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a:t>Understanding constexpr if statement</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lstStyle/>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int </a:t>
            </a:r>
            <a:r>
              <a:rPr lang="en-US" dirty="0" err="1">
                <a:latin typeface="Sarasa Term CL" panose="02000509000000000000" pitchFamily="49" charset="-120"/>
                <a:ea typeface="Sarasa Term CL" panose="02000509000000000000" pitchFamily="49" charset="-120"/>
              </a:rPr>
              <a:t>close_fd</a:t>
            </a:r>
            <a:r>
              <a:rPr lang="en-US" dirty="0">
                <a:latin typeface="Sarasa Term CL" panose="02000509000000000000" pitchFamily="49" charset="-120"/>
                <a:ea typeface="Sarasa Term CL" panose="02000509000000000000" pitchFamily="49" charset="-120"/>
              </a:rPr>
              <a:t>(int </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if constexpr (</a:t>
            </a:r>
            <a:r>
              <a:rPr lang="en-US" dirty="0" err="1">
                <a:latin typeface="Sarasa Term CL" panose="02000509000000000000" pitchFamily="49" charset="-120"/>
                <a:ea typeface="Sarasa Term CL" panose="02000509000000000000" pitchFamily="49" charset="-120"/>
              </a:rPr>
              <a:t>have_iso_</a:t>
            </a:r>
            <a:r>
              <a:rPr lang="en-US" dirty="0" err="1"/>
              <a:t>conformant_api</a:t>
            </a:r>
            <a:r>
              <a:rPr lang="en-US" dirty="0">
                <a:latin typeface="Sarasa Term CL" panose="02000509000000000000" pitchFamily="49" charset="-120"/>
                <a:ea typeface="Sarasa Term CL" panose="02000509000000000000" pitchFamily="49" charset="-120"/>
              </a:rPr>
              <a:t>) </a:t>
            </a:r>
            <a:r>
              <a:rPr lang="en-US" dirty="0">
                <a:latin typeface="cmti12" panose="020B0500000000000000" pitchFamily="34" charset="0"/>
                <a:ea typeface="Sarasa Term CL" panose="02000509000000000000" pitchFamily="49" charset="-120"/>
              </a:rPr>
              <a:t> // non-dependent</a:t>
            </a: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return _close(</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return ::close(</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2" name="Footer Placeholder 1">
            <a:extLst>
              <a:ext uri="{FF2B5EF4-FFF2-40B4-BE49-F238E27FC236}">
                <a16:creationId xmlns:a16="http://schemas.microsoft.com/office/drawing/2014/main" id="{53225322-1291-4434-801A-CDEA3CF9E71E}"/>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4102448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If this used to be a template…</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lstStyle/>
          <a:p>
            <a:pPr marL="0" indent="0">
              <a:buNone/>
            </a:pPr>
            <a:r>
              <a:rPr lang="en-US" dirty="0">
                <a:latin typeface="Sarasa Term CL" panose="02000509000000000000" pitchFamily="49" charset="-120"/>
                <a:ea typeface="Sarasa Term CL" panose="02000509000000000000" pitchFamily="49" charset="-120"/>
              </a:rPr>
              <a:t>	template&lt;</a:t>
            </a:r>
            <a:r>
              <a:rPr lang="en-US" dirty="0">
                <a:solidFill>
                  <a:schemeClr val="accent4"/>
                </a:solidFill>
                <a:latin typeface="Sarasa Term CL" panose="02000509000000000000" pitchFamily="49" charset="-120"/>
                <a:ea typeface="Sarasa Term CL" panose="02000509000000000000" pitchFamily="49" charset="-120"/>
              </a:rPr>
              <a:t>bool = </a:t>
            </a:r>
            <a:r>
              <a:rPr lang="en-US" dirty="0" err="1">
                <a:solidFill>
                  <a:schemeClr val="accent4"/>
                </a:solidFill>
                <a:latin typeface="Sarasa Term CL" panose="02000509000000000000" pitchFamily="49" charset="-120"/>
                <a:ea typeface="Sarasa Term CL" panose="02000509000000000000" pitchFamily="49" charset="-120"/>
              </a:rPr>
              <a:t>have_iso_conformant_api</a:t>
            </a:r>
            <a:r>
              <a:rPr lang="en-US" dirty="0">
                <a:latin typeface="Sarasa Term CL" panose="02000509000000000000" pitchFamily="49" charset="-120"/>
                <a:ea typeface="Sarasa Term CL" panose="02000509000000000000" pitchFamily="49" charset="-120"/>
              </a:rPr>
              <a:t>&gt;</a:t>
            </a:r>
            <a:endParaRPr lang="en-US" dirty="0">
              <a:latin typeface="cmti12" panose="020B0500000000000000" pitchFamily="34" charset="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int </a:t>
            </a:r>
            <a:r>
              <a:rPr lang="en-US" dirty="0" err="1">
                <a:latin typeface="Sarasa Term CL" panose="02000509000000000000" pitchFamily="49" charset="-120"/>
                <a:ea typeface="Sarasa Term CL" panose="02000509000000000000" pitchFamily="49" charset="-120"/>
              </a:rPr>
              <a:t>close_fd</a:t>
            </a:r>
            <a:r>
              <a:rPr lang="en-US" dirty="0">
                <a:latin typeface="Sarasa Term CL" panose="02000509000000000000" pitchFamily="49" charset="-120"/>
                <a:ea typeface="Sarasa Term CL" panose="02000509000000000000" pitchFamily="49" charset="-120"/>
              </a:rPr>
              <a:t>(int </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if constexpr (</a:t>
            </a:r>
            <a:r>
              <a:rPr lang="en-US" dirty="0" err="1">
                <a:latin typeface="Sarasa Term CL" panose="02000509000000000000" pitchFamily="49" charset="-120"/>
                <a:ea typeface="Sarasa Term CL" panose="02000509000000000000" pitchFamily="49" charset="-120"/>
              </a:rPr>
              <a:t>have_iso_</a:t>
            </a:r>
            <a:r>
              <a:rPr lang="en-US" dirty="0" err="1"/>
              <a:t>conformant_api</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return _close(</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return ::close(</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2" name="Footer Placeholder 1">
            <a:extLst>
              <a:ext uri="{FF2B5EF4-FFF2-40B4-BE49-F238E27FC236}">
                <a16:creationId xmlns:a16="http://schemas.microsoft.com/office/drawing/2014/main" id="{41BC1677-DB5F-448F-BF65-C359F507D735}"/>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500162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Customized with explicit specializations</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lstStyle/>
          <a:p>
            <a:pPr marL="0" indent="0">
              <a:buNone/>
            </a:pPr>
            <a:r>
              <a:rPr lang="en-US" dirty="0">
                <a:latin typeface="Sarasa Term CL" panose="02000509000000000000" pitchFamily="49" charset="-120"/>
                <a:ea typeface="Sarasa Term CL" panose="02000509000000000000" pitchFamily="49" charset="-120"/>
              </a:rPr>
              <a:t>	template&lt;</a:t>
            </a:r>
            <a:r>
              <a:rPr lang="en-US" dirty="0">
                <a:solidFill>
                  <a:schemeClr val="accent4"/>
                </a:solidFill>
                <a:latin typeface="Sarasa Term CL" panose="02000509000000000000" pitchFamily="49" charset="-120"/>
                <a:ea typeface="Sarasa Term CL" panose="02000509000000000000" pitchFamily="49" charset="-120"/>
              </a:rPr>
              <a:t>bool = </a:t>
            </a:r>
            <a:r>
              <a:rPr lang="en-US" dirty="0" err="1">
                <a:solidFill>
                  <a:schemeClr val="accent4"/>
                </a:solidFill>
                <a:latin typeface="Sarasa Term CL" panose="02000509000000000000" pitchFamily="49" charset="-120"/>
                <a:ea typeface="Sarasa Term CL" panose="02000509000000000000" pitchFamily="49" charset="-120"/>
              </a:rPr>
              <a:t>have_iso_conformant_api</a:t>
            </a:r>
            <a:r>
              <a:rPr lang="en-US" dirty="0">
                <a:latin typeface="Sarasa Term CL" panose="02000509000000000000" pitchFamily="49" charset="-120"/>
                <a:ea typeface="Sarasa Term CL" panose="02000509000000000000" pitchFamily="49" charset="-120"/>
              </a:rPr>
              <a:t>&gt;</a:t>
            </a:r>
            <a:endParaRPr lang="en-US" dirty="0">
              <a:latin typeface="cmti12" panose="020B0500000000000000" pitchFamily="34" charset="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int </a:t>
            </a:r>
            <a:r>
              <a:rPr lang="en-US" dirty="0" err="1">
                <a:latin typeface="Sarasa Term CL" panose="02000509000000000000" pitchFamily="49" charset="-120"/>
                <a:ea typeface="Sarasa Term CL" panose="02000509000000000000" pitchFamily="49" charset="-120"/>
              </a:rPr>
              <a:t>close_fd</a:t>
            </a:r>
            <a:r>
              <a:rPr lang="en-US" dirty="0">
                <a:latin typeface="Sarasa Term CL" panose="02000509000000000000" pitchFamily="49" charset="-120"/>
                <a:ea typeface="Sarasa Term CL" panose="02000509000000000000" pitchFamily="49" charset="-120"/>
              </a:rPr>
              <a:t>(int </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endParaRPr lang="en-US" dirty="0"/>
          </a:p>
          <a:p>
            <a:r>
              <a:rPr lang="en-US" dirty="0"/>
              <a:t>We can explicitly define the following specializations:</a:t>
            </a:r>
          </a:p>
          <a:p>
            <a:endParaRPr lang="en-US" dirty="0"/>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close_fd</a:t>
            </a:r>
            <a:r>
              <a:rPr lang="en-US" dirty="0">
                <a:latin typeface="Sarasa Term CL" panose="02000509000000000000" pitchFamily="49" charset="-120"/>
                <a:ea typeface="Sarasa Term CL" panose="02000509000000000000" pitchFamily="49" charset="-120"/>
              </a:rPr>
              <a:t>&lt;</a:t>
            </a:r>
            <a:r>
              <a:rPr lang="en-US" dirty="0">
                <a:solidFill>
                  <a:schemeClr val="accent4"/>
                </a:solidFill>
                <a:latin typeface="Sarasa Term CL" panose="02000509000000000000" pitchFamily="49" charset="-120"/>
                <a:ea typeface="Sarasa Term CL" panose="02000509000000000000" pitchFamily="49" charset="-120"/>
              </a:rPr>
              <a:t>true</a:t>
            </a:r>
            <a:r>
              <a:rPr lang="en-US" dirty="0">
                <a:latin typeface="Sarasa Term CL" panose="02000509000000000000" pitchFamily="49" charset="-120"/>
                <a:ea typeface="Sarasa Term CL" panose="02000509000000000000" pitchFamily="49" charset="-120"/>
              </a:rPr>
              <a:t>&gt;</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close_fd</a:t>
            </a:r>
            <a:r>
              <a:rPr lang="en-US" dirty="0">
                <a:latin typeface="Sarasa Term CL" panose="02000509000000000000" pitchFamily="49" charset="-120"/>
                <a:ea typeface="Sarasa Term CL" panose="02000509000000000000" pitchFamily="49" charset="-120"/>
              </a:rPr>
              <a:t>&lt;</a:t>
            </a:r>
            <a:r>
              <a:rPr lang="en-US" dirty="0">
                <a:solidFill>
                  <a:schemeClr val="accent4"/>
                </a:solidFill>
                <a:latin typeface="Sarasa Term CL" panose="02000509000000000000" pitchFamily="49" charset="-120"/>
                <a:ea typeface="Sarasa Term CL" panose="02000509000000000000" pitchFamily="49" charset="-120"/>
              </a:rPr>
              <a:t>false</a:t>
            </a:r>
            <a:r>
              <a:rPr lang="en-US" dirty="0">
                <a:latin typeface="Sarasa Term CL" panose="02000509000000000000" pitchFamily="49" charset="-120"/>
                <a:ea typeface="Sarasa Term CL" panose="02000509000000000000" pitchFamily="49" charset="-120"/>
              </a:rPr>
              <a:t>&gt;</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2" name="Footer Placeholder 1">
            <a:extLst>
              <a:ext uri="{FF2B5EF4-FFF2-40B4-BE49-F238E27FC236}">
                <a16:creationId xmlns:a16="http://schemas.microsoft.com/office/drawing/2014/main" id="{B140FF29-B3BD-4329-8804-ED31A0F2A8EA}"/>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4448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dirty="0"/>
              <a:t>Locally</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lstStyle/>
          <a:p>
            <a:pPr marL="0" indent="0">
              <a:buNone/>
            </a:pPr>
            <a:r>
              <a:rPr lang="en-US" dirty="0">
                <a:latin typeface="Sarasa Term CL" panose="02000509000000000000" pitchFamily="49" charset="-120"/>
                <a:ea typeface="Sarasa Term CL" panose="02000509000000000000" pitchFamily="49" charset="-120"/>
              </a:rPr>
              <a:t>	template&lt;&gt;</a:t>
            </a:r>
            <a:endParaRPr lang="en-US" dirty="0">
              <a:latin typeface="cmti12" panose="020B0500000000000000" pitchFamily="34" charset="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int </a:t>
            </a:r>
            <a:r>
              <a:rPr lang="en-US" dirty="0" err="1">
                <a:latin typeface="Sarasa Term CL" panose="02000509000000000000" pitchFamily="49" charset="-120"/>
                <a:ea typeface="Sarasa Term CL" panose="02000509000000000000" pitchFamily="49" charset="-120"/>
              </a:rPr>
              <a:t>close_fd</a:t>
            </a:r>
            <a:r>
              <a:rPr lang="en-US" dirty="0">
                <a:latin typeface="Sarasa Term CL" panose="02000509000000000000" pitchFamily="49" charset="-120"/>
                <a:ea typeface="Sarasa Term CL" panose="02000509000000000000" pitchFamily="49" charset="-120"/>
              </a:rPr>
              <a:t>&lt;</a:t>
            </a:r>
            <a:r>
              <a:rPr lang="en-US" dirty="0">
                <a:solidFill>
                  <a:schemeClr val="accent4"/>
                </a:solidFill>
                <a:latin typeface="Sarasa Term CL" panose="02000509000000000000" pitchFamily="49" charset="-120"/>
                <a:ea typeface="Sarasa Term CL" panose="02000509000000000000" pitchFamily="49" charset="-120"/>
              </a:rPr>
              <a:t>true</a:t>
            </a:r>
            <a:r>
              <a:rPr lang="en-US" dirty="0">
                <a:latin typeface="Sarasa Term CL" panose="02000509000000000000" pitchFamily="49" charset="-120"/>
                <a:ea typeface="Sarasa Term CL" panose="02000509000000000000" pitchFamily="49" charset="-120"/>
              </a:rPr>
              <a:t>&gt;(int </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if (</a:t>
            </a:r>
            <a:r>
              <a:rPr lang="en-US" dirty="0">
                <a:solidFill>
                  <a:schemeClr val="accent4"/>
                </a:solidFill>
                <a:latin typeface="Sarasa Term CL" panose="02000509000000000000" pitchFamily="49" charset="-120"/>
                <a:ea typeface="Sarasa Term CL" panose="02000509000000000000" pitchFamily="49" charset="-120"/>
              </a:rPr>
              <a:t>true</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return _close(</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a:t>
            </a:r>
            <a:r>
              <a:rPr lang="en-US" strike="sngStrike" dirty="0">
                <a:latin typeface="Sarasa Term CL" panose="02000509000000000000" pitchFamily="49" charset="-120"/>
                <a:ea typeface="Sarasa Term CL" panose="02000509000000000000" pitchFamily="49" charset="-120"/>
              </a:rPr>
              <a:t>return ::close(</a:t>
            </a:r>
            <a:r>
              <a:rPr lang="en-US" strike="sngStrike" dirty="0" err="1">
                <a:latin typeface="Sarasa Term CL" panose="02000509000000000000" pitchFamily="49" charset="-120"/>
                <a:ea typeface="Sarasa Term CL" panose="02000509000000000000" pitchFamily="49" charset="-120"/>
              </a:rPr>
              <a:t>fd</a:t>
            </a:r>
            <a:r>
              <a:rPr lang="en-US" strike="sngStrike"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2" name="Footer Placeholder 1">
            <a:extLst>
              <a:ext uri="{FF2B5EF4-FFF2-40B4-BE49-F238E27FC236}">
                <a16:creationId xmlns:a16="http://schemas.microsoft.com/office/drawing/2014/main" id="{EF76CAF8-D2F7-427D-A63D-E0FADA1BDF17}"/>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18284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CA77-AAE9-408D-96A1-D55617612DE8}"/>
              </a:ext>
            </a:extLst>
          </p:cNvPr>
          <p:cNvSpPr>
            <a:spLocks noGrp="1"/>
          </p:cNvSpPr>
          <p:nvPr>
            <p:ph type="title"/>
          </p:nvPr>
        </p:nvSpPr>
        <p:spPr/>
        <p:txBody>
          <a:bodyPr/>
          <a:lstStyle/>
          <a:p>
            <a:r>
              <a:rPr lang="en-US" dirty="0"/>
              <a:t>Areweyet</a:t>
            </a:r>
          </a:p>
        </p:txBody>
      </p:sp>
      <p:sp>
        <p:nvSpPr>
          <p:cNvPr id="3" name="Content Placeholder 2">
            <a:extLst>
              <a:ext uri="{FF2B5EF4-FFF2-40B4-BE49-F238E27FC236}">
                <a16:creationId xmlns:a16="http://schemas.microsoft.com/office/drawing/2014/main" id="{F56B7863-FD49-4EBE-AFB3-15492945BEB1}"/>
              </a:ext>
            </a:extLst>
          </p:cNvPr>
          <p:cNvSpPr>
            <a:spLocks noGrp="1"/>
          </p:cNvSpPr>
          <p:nvPr>
            <p:ph idx="1"/>
          </p:nvPr>
        </p:nvSpPr>
        <p:spPr/>
        <p:txBody>
          <a:bodyPr/>
          <a:lstStyle/>
          <a:p>
            <a:r>
              <a:rPr lang="en-US" dirty="0"/>
              <a:t>A Mozilla tradition to track top-level progress metrics using “are we” sites.</a:t>
            </a:r>
          </a:p>
          <a:p>
            <a:pPr lvl="1"/>
            <a:r>
              <a:rPr lang="en-US" dirty="0"/>
              <a:t>Are we web extensions yet? </a:t>
            </a:r>
            <a:r>
              <a:rPr lang="en-US" dirty="0">
                <a:hlinkClick r:id="rId2"/>
              </a:rPr>
              <a:t>http://arewewebextensionsyet.com/</a:t>
            </a:r>
            <a:endParaRPr lang="en-US" dirty="0"/>
          </a:p>
          <a:p>
            <a:pPr lvl="1"/>
            <a:r>
              <a:rPr lang="en-US" dirty="0"/>
              <a:t>Are we Chrome yet? </a:t>
            </a:r>
            <a:r>
              <a:rPr lang="en-US" dirty="0">
                <a:hlinkClick r:id="rId3"/>
              </a:rPr>
              <a:t>http://arewechromeyet.com/</a:t>
            </a:r>
            <a:endParaRPr lang="en-US" dirty="0"/>
          </a:p>
          <a:p>
            <a:r>
              <a:rPr lang="en-US" dirty="0"/>
              <a:t>Rust folks inherited this tradition.</a:t>
            </a:r>
          </a:p>
          <a:p>
            <a:pPr lvl="1"/>
            <a:r>
              <a:rPr lang="en-US" dirty="0"/>
              <a:t>Are we async yet? </a:t>
            </a:r>
            <a:r>
              <a:rPr lang="en-US" dirty="0">
                <a:hlinkClick r:id="rId4"/>
              </a:rPr>
              <a:t>https://areweasyncyet.rs/</a:t>
            </a:r>
            <a:endParaRPr lang="en-US" dirty="0"/>
          </a:p>
          <a:p>
            <a:pPr lvl="1"/>
            <a:r>
              <a:rPr lang="en-US" dirty="0"/>
              <a:t>Are we web yet? </a:t>
            </a:r>
            <a:r>
              <a:rPr lang="en-US" dirty="0">
                <a:hlinkClick r:id="rId5"/>
              </a:rPr>
              <a:t>http://www.arewewebyet.org/</a:t>
            </a:r>
            <a:endParaRPr lang="en-US" dirty="0"/>
          </a:p>
          <a:p>
            <a:pPr lvl="1"/>
            <a:r>
              <a:rPr lang="en-US" dirty="0"/>
              <a:t>Are we IDE yet? </a:t>
            </a:r>
            <a:r>
              <a:rPr lang="en-US" dirty="0">
                <a:hlinkClick r:id="rId6"/>
              </a:rPr>
              <a:t>https://areweideyet.com/</a:t>
            </a:r>
            <a:endParaRPr lang="en-US" dirty="0"/>
          </a:p>
        </p:txBody>
      </p:sp>
      <p:sp>
        <p:nvSpPr>
          <p:cNvPr id="4" name="Slide Number Placeholder 3">
            <a:extLst>
              <a:ext uri="{FF2B5EF4-FFF2-40B4-BE49-F238E27FC236}">
                <a16:creationId xmlns:a16="http://schemas.microsoft.com/office/drawing/2014/main" id="{9F551B32-05F9-4720-9349-ED43816A2CEF}"/>
              </a:ext>
            </a:extLst>
          </p:cNvPr>
          <p:cNvSpPr>
            <a:spLocks noGrp="1"/>
          </p:cNvSpPr>
          <p:nvPr>
            <p:ph type="sldNum" sz="quarter" idx="12"/>
          </p:nvPr>
        </p:nvSpPr>
        <p:spPr/>
        <p:txBody>
          <a:bodyPr/>
          <a:lstStyle/>
          <a:p>
            <a:fld id="{629637A9-119A-49DA-BD12-AAC58B377D80}" type="slidenum">
              <a:rPr lang="en-US" smtClean="0"/>
              <a:t>3</a:t>
            </a:fld>
            <a:endParaRPr lang="en-US"/>
          </a:p>
        </p:txBody>
      </p:sp>
      <p:sp>
        <p:nvSpPr>
          <p:cNvPr id="5" name="Footer Placeholder 4">
            <a:extLst>
              <a:ext uri="{FF2B5EF4-FFF2-40B4-BE49-F238E27FC236}">
                <a16:creationId xmlns:a16="http://schemas.microsoft.com/office/drawing/2014/main" id="{04E89DD1-5ABD-481B-8BE7-27F8101FEB5D}"/>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57637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2C6DCD-05D9-4097-B60E-76CBAD59C14F}"/>
              </a:ext>
            </a:extLst>
          </p:cNvPr>
          <p:cNvSpPr>
            <a:spLocks noGrp="1"/>
          </p:cNvSpPr>
          <p:nvPr>
            <p:ph type="title"/>
          </p:nvPr>
        </p:nvSpPr>
        <p:spPr/>
        <p:txBody>
          <a:bodyPr/>
          <a:lstStyle/>
          <a:p>
            <a:r>
              <a:rPr lang="en-US"/>
              <a:t>With discarded statement</a:t>
            </a:r>
          </a:p>
        </p:txBody>
      </p:sp>
      <p:sp>
        <p:nvSpPr>
          <p:cNvPr id="7" name="Content Placeholder 6">
            <a:extLst>
              <a:ext uri="{FF2B5EF4-FFF2-40B4-BE49-F238E27FC236}">
                <a16:creationId xmlns:a16="http://schemas.microsoft.com/office/drawing/2014/main" id="{12284B16-B60F-4614-9DC3-FE972CD96E4F}"/>
              </a:ext>
            </a:extLst>
          </p:cNvPr>
          <p:cNvSpPr>
            <a:spLocks noGrp="1"/>
          </p:cNvSpPr>
          <p:nvPr>
            <p:ph idx="1"/>
          </p:nvPr>
        </p:nvSpPr>
        <p:spPr>
          <a:xfrm>
            <a:off x="1097280" y="1845734"/>
            <a:ext cx="10058400" cy="4023360"/>
          </a:xfrm>
        </p:spPr>
        <p:txBody>
          <a:bodyPr/>
          <a:lstStyle/>
          <a:p>
            <a:pPr marL="0" indent="0">
              <a:buNone/>
            </a:pPr>
            <a:r>
              <a:rPr lang="en-US" dirty="0">
                <a:latin typeface="Sarasa Term CL" panose="02000509000000000000" pitchFamily="49" charset="-120"/>
                <a:ea typeface="Sarasa Term CL" panose="02000509000000000000" pitchFamily="49" charset="-120"/>
              </a:rPr>
              <a:t>	template&lt;&gt;</a:t>
            </a:r>
            <a:endParaRPr lang="en-US" dirty="0">
              <a:latin typeface="cmti12" panose="020B0500000000000000" pitchFamily="34" charset="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int </a:t>
            </a:r>
            <a:r>
              <a:rPr lang="en-US" dirty="0" err="1">
                <a:latin typeface="Sarasa Term CL" panose="02000509000000000000" pitchFamily="49" charset="-120"/>
                <a:ea typeface="Sarasa Term CL" panose="02000509000000000000" pitchFamily="49" charset="-120"/>
              </a:rPr>
              <a:t>close_fd</a:t>
            </a:r>
            <a:r>
              <a:rPr lang="en-US" dirty="0">
                <a:latin typeface="Sarasa Term CL" panose="02000509000000000000" pitchFamily="49" charset="-120"/>
                <a:ea typeface="Sarasa Term CL" panose="02000509000000000000" pitchFamily="49" charset="-120"/>
              </a:rPr>
              <a:t>&lt;</a:t>
            </a:r>
            <a:r>
              <a:rPr lang="en-US" dirty="0">
                <a:solidFill>
                  <a:schemeClr val="accent4"/>
                </a:solidFill>
                <a:latin typeface="Sarasa Term CL" panose="02000509000000000000" pitchFamily="49" charset="-120"/>
                <a:ea typeface="Sarasa Term CL" panose="02000509000000000000" pitchFamily="49" charset="-120"/>
              </a:rPr>
              <a:t>false</a:t>
            </a:r>
            <a:r>
              <a:rPr lang="en-US" dirty="0">
                <a:latin typeface="Sarasa Term CL" panose="02000509000000000000" pitchFamily="49" charset="-120"/>
                <a:ea typeface="Sarasa Term CL" panose="02000509000000000000" pitchFamily="49" charset="-120"/>
              </a:rPr>
              <a:t>&gt;(int </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if (</a:t>
            </a:r>
            <a:r>
              <a:rPr lang="en-US" dirty="0">
                <a:solidFill>
                  <a:schemeClr val="accent4"/>
                </a:solidFill>
                <a:latin typeface="Sarasa Term CL" panose="02000509000000000000" pitchFamily="49" charset="-120"/>
                <a:ea typeface="Sarasa Term CL" panose="02000509000000000000" pitchFamily="49" charset="-120"/>
              </a:rPr>
              <a:t>false</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r>
              <a:rPr lang="en-US" strike="sngStrike" dirty="0">
                <a:latin typeface="Sarasa Term CL" panose="02000509000000000000" pitchFamily="49" charset="-120"/>
                <a:ea typeface="Sarasa Term CL" panose="02000509000000000000" pitchFamily="49" charset="-120"/>
              </a:rPr>
              <a:t>return _close(</a:t>
            </a:r>
            <a:r>
              <a:rPr lang="en-US" strike="sngStrike" dirty="0" err="1">
                <a:latin typeface="Sarasa Term CL" panose="02000509000000000000" pitchFamily="49" charset="-120"/>
                <a:ea typeface="Sarasa Term CL" panose="02000509000000000000" pitchFamily="49" charset="-120"/>
              </a:rPr>
              <a:t>fd</a:t>
            </a:r>
            <a:r>
              <a:rPr lang="en-US" strike="sngStrike"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return ::close(</a:t>
            </a:r>
            <a:r>
              <a:rPr lang="en-US" dirty="0" err="1">
                <a:latin typeface="Sarasa Term CL" panose="02000509000000000000" pitchFamily="49" charset="-120"/>
                <a:ea typeface="Sarasa Term CL" panose="02000509000000000000" pitchFamily="49" charset="-120"/>
              </a:rPr>
              <a:t>fd</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p:txBody>
      </p:sp>
      <p:sp>
        <p:nvSpPr>
          <p:cNvPr id="5" name="Slide Number Placeholder 4">
            <a:extLst>
              <a:ext uri="{FF2B5EF4-FFF2-40B4-BE49-F238E27FC236}">
                <a16:creationId xmlns:a16="http://schemas.microsoft.com/office/drawing/2014/main" id="{358D545F-0267-4863-B707-6187D0B0941B}"/>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2" name="Footer Placeholder 1">
            <a:extLst>
              <a:ext uri="{FF2B5EF4-FFF2-40B4-BE49-F238E27FC236}">
                <a16:creationId xmlns:a16="http://schemas.microsoft.com/office/drawing/2014/main" id="{E2BBB6D3-ED55-447F-9706-8F70A8F9B5C0}"/>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434768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9B9C72-0333-42FC-A3F6-C6998A52729C}"/>
              </a:ext>
            </a:extLst>
          </p:cNvPr>
          <p:cNvSpPr>
            <a:spLocks noGrp="1"/>
          </p:cNvSpPr>
          <p:nvPr>
            <p:ph type="title"/>
          </p:nvPr>
        </p:nvSpPr>
        <p:spPr/>
        <p:txBody>
          <a:bodyPr/>
          <a:lstStyle/>
          <a:p>
            <a:r>
              <a:rPr lang="en-US"/>
              <a:t>What about conditional compilation?</a:t>
            </a:r>
          </a:p>
        </p:txBody>
      </p:sp>
      <p:sp>
        <p:nvSpPr>
          <p:cNvPr id="7" name="Content Placeholder 6">
            <a:extLst>
              <a:ext uri="{FF2B5EF4-FFF2-40B4-BE49-F238E27FC236}">
                <a16:creationId xmlns:a16="http://schemas.microsoft.com/office/drawing/2014/main" id="{268FB449-BEE7-4601-B0A6-FDDA5A6A1A2C}"/>
              </a:ext>
            </a:extLst>
          </p:cNvPr>
          <p:cNvSpPr>
            <a:spLocks noGrp="1"/>
          </p:cNvSpPr>
          <p:nvPr>
            <p:ph idx="1"/>
          </p:nvPr>
        </p:nvSpPr>
        <p:spPr/>
        <p:txBody>
          <a:bodyPr/>
          <a:lstStyle/>
          <a:p>
            <a:r>
              <a:rPr lang="en-US" dirty="0"/>
              <a:t>Why </a:t>
            </a:r>
            <a:r>
              <a:rPr lang="en-US" dirty="0">
                <a:latin typeface="Sarasa Term CL" panose="02000509000000000000" pitchFamily="49" charset="-120"/>
                <a:ea typeface="Sarasa Term CL" panose="02000509000000000000" pitchFamily="49" charset="-120"/>
              </a:rPr>
              <a:t>#if</a:t>
            </a:r>
            <a:r>
              <a:rPr lang="en-US" dirty="0"/>
              <a:t> is bad?</a:t>
            </a:r>
          </a:p>
          <a:p>
            <a:r>
              <a:rPr lang="en-US" dirty="0"/>
              <a:t>What </a:t>
            </a:r>
            <a:r>
              <a:rPr lang="en-US" dirty="0">
                <a:latin typeface="cmti12" panose="020B0500000000000000" pitchFamily="34" charset="0"/>
              </a:rPr>
              <a:t>constexpr if </a:t>
            </a:r>
            <a:r>
              <a:rPr lang="en-US" dirty="0"/>
              <a:t>statement can do to conditional compilation?</a:t>
            </a:r>
          </a:p>
          <a:p>
            <a:pPr lvl="1"/>
            <a:r>
              <a:rPr lang="en-US" dirty="0"/>
              <a:t>Understanding constexpr if statement</a:t>
            </a:r>
          </a:p>
          <a:p>
            <a:pPr lvl="1"/>
            <a:r>
              <a:rPr lang="en-US" dirty="0"/>
              <a:t>Scoping conditional compilation</a:t>
            </a:r>
          </a:p>
          <a:p>
            <a:pPr lvl="1"/>
            <a:endParaRPr lang="en-US" dirty="0"/>
          </a:p>
        </p:txBody>
      </p:sp>
      <p:sp>
        <p:nvSpPr>
          <p:cNvPr id="5" name="Slide Number Placeholder 4">
            <a:extLst>
              <a:ext uri="{FF2B5EF4-FFF2-40B4-BE49-F238E27FC236}">
                <a16:creationId xmlns:a16="http://schemas.microsoft.com/office/drawing/2014/main" id="{4067AA51-B5E1-41D9-A584-1E1CA96F492D}"/>
              </a:ext>
            </a:extLst>
          </p:cNvPr>
          <p:cNvSpPr>
            <a:spLocks noGrp="1"/>
          </p:cNvSpPr>
          <p:nvPr>
            <p:ph type="sldNum" sz="quarter" idx="12"/>
          </p:nvPr>
        </p:nvSpPr>
        <p:spPr/>
        <p:txBody>
          <a:bodyPr/>
          <a:lstStyle/>
          <a:p>
            <a:fld id="{4FAB73BC-B049-4115-A692-8D63A059BFB8}" type="slidenum">
              <a:rPr lang="en-US" smtClean="0"/>
              <a:pPr/>
              <a:t>31</a:t>
            </a:fld>
            <a:endParaRPr lang="en-US"/>
          </a:p>
        </p:txBody>
      </p:sp>
      <p:sp>
        <p:nvSpPr>
          <p:cNvPr id="3" name="Arrow: Pentagon 2">
            <a:extLst>
              <a:ext uri="{FF2B5EF4-FFF2-40B4-BE49-F238E27FC236}">
                <a16:creationId xmlns:a16="http://schemas.microsoft.com/office/drawing/2014/main" id="{DF5BDA05-06A1-4D51-8DA5-9FE6F1EB45BF}"/>
              </a:ext>
            </a:extLst>
          </p:cNvPr>
          <p:cNvSpPr/>
          <p:nvPr/>
        </p:nvSpPr>
        <p:spPr>
          <a:xfrm>
            <a:off x="872565" y="3185458"/>
            <a:ext cx="224715" cy="1314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46FD8AE9-6F89-4DFC-8CF4-B5F1ECE386B4}"/>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446878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319A-88DA-4E0D-9223-0C088B36F679}"/>
              </a:ext>
            </a:extLst>
          </p:cNvPr>
          <p:cNvSpPr>
            <a:spLocks noGrp="1"/>
          </p:cNvSpPr>
          <p:nvPr>
            <p:ph type="title"/>
          </p:nvPr>
        </p:nvSpPr>
        <p:spPr/>
        <p:txBody>
          <a:bodyPr/>
          <a:lstStyle/>
          <a:p>
            <a:r>
              <a:rPr lang="en-US" dirty="0"/>
              <a:t>Scoping conditional compilation</a:t>
            </a:r>
          </a:p>
        </p:txBody>
      </p:sp>
      <p:sp>
        <p:nvSpPr>
          <p:cNvPr id="3" name="Content Placeholder 2">
            <a:extLst>
              <a:ext uri="{FF2B5EF4-FFF2-40B4-BE49-F238E27FC236}">
                <a16:creationId xmlns:a16="http://schemas.microsoft.com/office/drawing/2014/main" id="{9C6F9F58-00E2-4CD0-904B-1E3C1AB740E3}"/>
              </a:ext>
            </a:extLst>
          </p:cNvPr>
          <p:cNvSpPr>
            <a:spLocks noGrp="1"/>
          </p:cNvSpPr>
          <p:nvPr>
            <p:ph idx="1"/>
          </p:nvPr>
        </p:nvSpPr>
        <p:spPr/>
        <p:txBody>
          <a:bodyPr/>
          <a:lstStyle/>
          <a:p>
            <a:pPr marL="457200" indent="-457200">
              <a:buFont typeface="+mj-lt"/>
              <a:buAutoNum type="arabicPeriod"/>
            </a:pPr>
            <a:r>
              <a:rPr lang="en-US"/>
              <a:t>Replacement within function definitions</a:t>
            </a:r>
          </a:p>
          <a:p>
            <a:pPr marL="457200" indent="-457200">
              <a:buFont typeface="+mj-lt"/>
              <a:buAutoNum type="arabicPeriod"/>
            </a:pPr>
            <a:r>
              <a:rPr lang="en-US"/>
              <a:t>Replacing class definitions</a:t>
            </a:r>
          </a:p>
        </p:txBody>
      </p:sp>
      <p:sp>
        <p:nvSpPr>
          <p:cNvPr id="4" name="Slide Number Placeholder 3">
            <a:extLst>
              <a:ext uri="{FF2B5EF4-FFF2-40B4-BE49-F238E27FC236}">
                <a16:creationId xmlns:a16="http://schemas.microsoft.com/office/drawing/2014/main" id="{711D1B3E-9282-47F9-A2E4-410ABC48B797}"/>
              </a:ext>
            </a:extLst>
          </p:cNvPr>
          <p:cNvSpPr>
            <a:spLocks noGrp="1"/>
          </p:cNvSpPr>
          <p:nvPr>
            <p:ph type="sldNum" sz="quarter" idx="12"/>
          </p:nvPr>
        </p:nvSpPr>
        <p:spPr/>
        <p:txBody>
          <a:bodyPr/>
          <a:lstStyle/>
          <a:p>
            <a:fld id="{629637A9-119A-49DA-BD12-AAC58B377D80}" type="slidenum">
              <a:rPr lang="en-US" smtClean="0"/>
              <a:t>32</a:t>
            </a:fld>
            <a:endParaRPr lang="en-US"/>
          </a:p>
        </p:txBody>
      </p:sp>
      <p:sp>
        <p:nvSpPr>
          <p:cNvPr id="5" name="Footer Placeholder 4">
            <a:extLst>
              <a:ext uri="{FF2B5EF4-FFF2-40B4-BE49-F238E27FC236}">
                <a16:creationId xmlns:a16="http://schemas.microsoft.com/office/drawing/2014/main" id="{589C5F1A-8206-475E-AF01-7094B1E400DD}"/>
              </a:ext>
            </a:extLst>
          </p:cNvPr>
          <p:cNvSpPr>
            <a:spLocks noGrp="1"/>
          </p:cNvSpPr>
          <p:nvPr>
            <p:ph type="ftr" sz="quarter" idx="11"/>
          </p:nvPr>
        </p:nvSpPr>
        <p:spPr/>
        <p:txBody>
          <a:bodyPr/>
          <a:lstStyle/>
          <a:p>
            <a:r>
              <a:rPr lang="en-US"/>
              <a:t>CppCon 2019</a:t>
            </a:r>
          </a:p>
        </p:txBody>
      </p:sp>
      <p:sp>
        <p:nvSpPr>
          <p:cNvPr id="6" name="Arrow: Pentagon 5">
            <a:extLst>
              <a:ext uri="{FF2B5EF4-FFF2-40B4-BE49-F238E27FC236}">
                <a16:creationId xmlns:a16="http://schemas.microsoft.com/office/drawing/2014/main" id="{98987967-3719-4125-84AE-510036CB4B30}"/>
              </a:ext>
            </a:extLst>
          </p:cNvPr>
          <p:cNvSpPr/>
          <p:nvPr/>
        </p:nvSpPr>
        <p:spPr>
          <a:xfrm>
            <a:off x="573742" y="1977167"/>
            <a:ext cx="224715" cy="1314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527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D36E-0356-4F78-9D4F-63E70D26BBEE}"/>
              </a:ext>
            </a:extLst>
          </p:cNvPr>
          <p:cNvSpPr>
            <a:spLocks noGrp="1"/>
          </p:cNvSpPr>
          <p:nvPr>
            <p:ph type="title"/>
          </p:nvPr>
        </p:nvSpPr>
        <p:spPr/>
        <p:txBody>
          <a:bodyPr>
            <a:normAutofit/>
          </a:bodyPr>
          <a:lstStyle/>
          <a:p>
            <a:r>
              <a:rPr lang="en-US"/>
              <a:t>Replacement within function definitions</a:t>
            </a:r>
          </a:p>
        </p:txBody>
      </p:sp>
      <p:sp>
        <p:nvSpPr>
          <p:cNvPr id="3" name="Content Placeholder 2">
            <a:extLst>
              <a:ext uri="{FF2B5EF4-FFF2-40B4-BE49-F238E27FC236}">
                <a16:creationId xmlns:a16="http://schemas.microsoft.com/office/drawing/2014/main" id="{105A91A6-B326-4FCA-854C-7E260EC65576}"/>
              </a:ext>
            </a:extLst>
          </p:cNvPr>
          <p:cNvSpPr>
            <a:spLocks noGrp="1"/>
          </p:cNvSpPr>
          <p:nvPr>
            <p:ph idx="1"/>
          </p:nvPr>
        </p:nvSpPr>
        <p:spPr/>
        <p:txBody>
          <a:bodyPr/>
          <a:lstStyle/>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void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daxpy</a:t>
            </a:r>
            <a:r>
              <a:rPr lang="en-US">
                <a:solidFill>
                  <a:srgbClr val="383838">
                    <a:lumMod val="75000"/>
                    <a:lumOff val="25000"/>
                  </a:srgbClr>
                </a:solidFill>
                <a:latin typeface="Sarasa Term CL" panose="02000509000000000000" pitchFamily="49" charset="-120"/>
                <a:ea typeface="Sarasa Term CL" panose="02000509000000000000" pitchFamily="49" charset="-120"/>
              </a:rPr>
              <a:t>(double a, span&lt;double const&gt; x, span&lt;double&gt; y)</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#ifdef HAVE_CBLAS</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cblas_daxpy</a:t>
            </a:r>
            <a:r>
              <a:rPr lang="en-US">
                <a:solidFill>
                  <a:srgbClr val="383838">
                    <a:lumMod val="75000"/>
                    <a:lumOff val="25000"/>
                  </a:srgbClr>
                </a:solidFill>
                <a:latin typeface="Sarasa Term CL" panose="02000509000000000000" pitchFamily="49" charset="-120"/>
                <a:ea typeface="Sarasa Term CL" panose="02000509000000000000" pitchFamily="49" charset="-120"/>
              </a:rPr>
              <a:t>(…);</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#else</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std::transform(…);</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#endif</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a:t>
            </a:r>
          </a:p>
        </p:txBody>
      </p:sp>
      <p:sp>
        <p:nvSpPr>
          <p:cNvPr id="4" name="Slide Number Placeholder 3">
            <a:extLst>
              <a:ext uri="{FF2B5EF4-FFF2-40B4-BE49-F238E27FC236}">
                <a16:creationId xmlns:a16="http://schemas.microsoft.com/office/drawing/2014/main" id="{8D70178A-68F9-4F12-8B8A-D248B0CCF5B2}"/>
              </a:ext>
            </a:extLst>
          </p:cNvPr>
          <p:cNvSpPr>
            <a:spLocks noGrp="1"/>
          </p:cNvSpPr>
          <p:nvPr>
            <p:ph type="sldNum" sz="quarter" idx="12"/>
          </p:nvPr>
        </p:nvSpPr>
        <p:spPr/>
        <p:txBody>
          <a:bodyPr/>
          <a:lstStyle/>
          <a:p>
            <a:fld id="{629637A9-119A-49DA-BD12-AAC58B377D80}" type="slidenum">
              <a:rPr lang="en-US" smtClean="0"/>
              <a:t>33</a:t>
            </a:fld>
            <a:endParaRPr lang="en-US"/>
          </a:p>
        </p:txBody>
      </p:sp>
      <p:sp>
        <p:nvSpPr>
          <p:cNvPr id="6" name="Right Brace 5">
            <a:extLst>
              <a:ext uri="{FF2B5EF4-FFF2-40B4-BE49-F238E27FC236}">
                <a16:creationId xmlns:a16="http://schemas.microsoft.com/office/drawing/2014/main" id="{61F11620-4162-4987-9685-ABCD67DDE6D7}"/>
              </a:ext>
            </a:extLst>
          </p:cNvPr>
          <p:cNvSpPr/>
          <p:nvPr/>
        </p:nvSpPr>
        <p:spPr>
          <a:xfrm>
            <a:off x="5913120" y="2432424"/>
            <a:ext cx="182880" cy="32870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A735F51-612F-4C43-B686-C98988C21BAB}"/>
              </a:ext>
            </a:extLst>
          </p:cNvPr>
          <p:cNvSpPr/>
          <p:nvPr/>
        </p:nvSpPr>
        <p:spPr>
          <a:xfrm>
            <a:off x="6251388" y="3771153"/>
            <a:ext cx="193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Implementation</a:t>
            </a:r>
          </a:p>
        </p:txBody>
      </p:sp>
      <p:sp>
        <p:nvSpPr>
          <p:cNvPr id="9" name="Speech Bubble: Rectangle with Corners Rounded 8">
            <a:extLst>
              <a:ext uri="{FF2B5EF4-FFF2-40B4-BE49-F238E27FC236}">
                <a16:creationId xmlns:a16="http://schemas.microsoft.com/office/drawing/2014/main" id="{E94D68C6-8BEC-40DF-81D6-AD71F10C3157}"/>
              </a:ext>
            </a:extLst>
          </p:cNvPr>
          <p:cNvSpPr/>
          <p:nvPr/>
        </p:nvSpPr>
        <p:spPr>
          <a:xfrm>
            <a:off x="9185684" y="2328051"/>
            <a:ext cx="1500094" cy="609600"/>
          </a:xfrm>
          <a:prstGeom prst="wedgeRoundRectCallout">
            <a:avLst>
              <a:gd name="adj1" fmla="val -59877"/>
              <a:gd name="adj2" fmla="val -414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Interface</a:t>
            </a:r>
          </a:p>
        </p:txBody>
      </p:sp>
      <p:sp>
        <p:nvSpPr>
          <p:cNvPr id="5" name="Footer Placeholder 4">
            <a:extLst>
              <a:ext uri="{FF2B5EF4-FFF2-40B4-BE49-F238E27FC236}">
                <a16:creationId xmlns:a16="http://schemas.microsoft.com/office/drawing/2014/main" id="{E856A2C9-39A0-43F8-9471-A841F7CF1D25}"/>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50907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8384-4BB7-4A72-B07E-3AB344C83C23}"/>
              </a:ext>
            </a:extLst>
          </p:cNvPr>
          <p:cNvSpPr>
            <a:spLocks noGrp="1"/>
          </p:cNvSpPr>
          <p:nvPr>
            <p:ph type="title"/>
          </p:nvPr>
        </p:nvSpPr>
        <p:spPr/>
        <p:txBody>
          <a:bodyPr/>
          <a:lstStyle/>
          <a:p>
            <a:r>
              <a:rPr lang="en-US"/>
              <a:t>Test variables, not macros</a:t>
            </a:r>
          </a:p>
        </p:txBody>
      </p:sp>
      <p:sp>
        <p:nvSpPr>
          <p:cNvPr id="3" name="Content Placeholder 2">
            <a:extLst>
              <a:ext uri="{FF2B5EF4-FFF2-40B4-BE49-F238E27FC236}">
                <a16:creationId xmlns:a16="http://schemas.microsoft.com/office/drawing/2014/main" id="{6E775EBB-3C7A-41EB-9FB5-75E58F7DF07B}"/>
              </a:ext>
            </a:extLst>
          </p:cNvPr>
          <p:cNvSpPr>
            <a:spLocks noGrp="1"/>
          </p:cNvSpPr>
          <p:nvPr>
            <p:ph idx="1"/>
          </p:nvPr>
        </p:nvSpPr>
        <p:spPr/>
        <p:txBody>
          <a:bodyPr>
            <a:normAutofit/>
          </a:bodyPr>
          <a:lstStyle/>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void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daxpy</a:t>
            </a:r>
            <a:r>
              <a:rPr lang="en-US">
                <a:solidFill>
                  <a:srgbClr val="383838">
                    <a:lumMod val="75000"/>
                    <a:lumOff val="25000"/>
                  </a:srgbClr>
                </a:solidFill>
                <a:latin typeface="Sarasa Term CL" panose="02000509000000000000" pitchFamily="49" charset="-120"/>
                <a:ea typeface="Sarasa Term CL" panose="02000509000000000000" pitchFamily="49" charset="-120"/>
              </a:rPr>
              <a:t>(double a, span&lt;double const&gt; x, span&lt;double&gt; y)</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a:t>
            </a:r>
            <a:endParaRPr lang="en-US">
              <a:latin typeface="Sarasa Term CL" panose="02000509000000000000" pitchFamily="49" charset="-120"/>
              <a:ea typeface="Sarasa Term CL" panose="02000509000000000000" pitchFamily="49" charset="-120"/>
            </a:endParaRPr>
          </a:p>
          <a:p>
            <a:pPr marL="0" indent="0">
              <a:buNone/>
            </a:pPr>
            <a:r>
              <a:rPr lang="en-US">
                <a:latin typeface="Sarasa Term CL" panose="02000509000000000000" pitchFamily="49" charset="-120"/>
                <a:ea typeface="Sarasa Term CL" panose="02000509000000000000" pitchFamily="49" charset="-120"/>
              </a:rPr>
              <a:t>	if constexpr (</a:t>
            </a:r>
            <a:r>
              <a:rPr lang="en-US" err="1">
                <a:latin typeface="Sarasa Term CL" panose="02000509000000000000" pitchFamily="49" charset="-120"/>
                <a:ea typeface="Sarasa Term CL" panose="02000509000000000000" pitchFamily="49" charset="-120"/>
              </a:rPr>
              <a:t>have_cblas</a:t>
            </a:r>
            <a:r>
              <a:rPr lang="en-US">
                <a:latin typeface="Sarasa Term CL" panose="02000509000000000000" pitchFamily="49" charset="-120"/>
                <a:ea typeface="Sarasa Term CL" panose="02000509000000000000" pitchFamily="49" charset="-120"/>
              </a:rPr>
              <a:t>)</a:t>
            </a:r>
          </a:p>
          <a:p>
            <a:pPr marL="0" indent="0">
              <a:buNone/>
            </a:pPr>
            <a:r>
              <a:rPr lang="en-US">
                <a:latin typeface="Sarasa Term CL" panose="02000509000000000000" pitchFamily="49" charset="-120"/>
                <a:ea typeface="Sarasa Term CL" panose="02000509000000000000" pitchFamily="49" charset="-120"/>
              </a:rPr>
              <a:t>	    </a:t>
            </a:r>
            <a:r>
              <a:rPr lang="en-US" err="1">
                <a:latin typeface="Sarasa Term CL" panose="02000509000000000000" pitchFamily="49" charset="-120"/>
                <a:ea typeface="Sarasa Term CL" panose="02000509000000000000" pitchFamily="49" charset="-120"/>
              </a:rPr>
              <a:t>cblas_daxpy</a:t>
            </a:r>
            <a:r>
              <a:rPr lang="en-US">
                <a:latin typeface="Sarasa Term CL" panose="02000509000000000000" pitchFamily="49" charset="-120"/>
                <a:ea typeface="Sarasa Term CL" panose="02000509000000000000" pitchFamily="49" charset="-120"/>
              </a:rPr>
              <a:t>(…);</a:t>
            </a:r>
          </a:p>
          <a:p>
            <a:pPr marL="0" indent="0">
              <a:buNone/>
            </a:pPr>
            <a:r>
              <a:rPr lang="en-US">
                <a:latin typeface="Sarasa Term CL" panose="02000509000000000000" pitchFamily="49" charset="-120"/>
                <a:ea typeface="Sarasa Term CL" panose="02000509000000000000" pitchFamily="49" charset="-120"/>
              </a:rPr>
              <a:t>	else</a:t>
            </a:r>
          </a:p>
          <a:p>
            <a:pPr marL="0" indent="0">
              <a:buNone/>
            </a:pPr>
            <a:r>
              <a:rPr lang="en-US">
                <a:latin typeface="Sarasa Term CL" panose="02000509000000000000" pitchFamily="49" charset="-120"/>
                <a:ea typeface="Sarasa Term CL" panose="02000509000000000000" pitchFamily="49" charset="-120"/>
              </a:rPr>
              <a:t>	    std::transform(…);</a:t>
            </a:r>
          </a:p>
          <a:p>
            <a:pPr marL="0" indent="0">
              <a:buNone/>
            </a:pPr>
            <a:r>
              <a:rPr lang="en-US">
                <a:latin typeface="Sarasa Term CL" panose="02000509000000000000" pitchFamily="49" charset="-120"/>
                <a:ea typeface="Sarasa Term CL" panose="02000509000000000000" pitchFamily="49" charset="-120"/>
              </a:rPr>
              <a:t>}</a:t>
            </a:r>
          </a:p>
        </p:txBody>
      </p:sp>
      <p:sp>
        <p:nvSpPr>
          <p:cNvPr id="4" name="Slide Number Placeholder 3">
            <a:extLst>
              <a:ext uri="{FF2B5EF4-FFF2-40B4-BE49-F238E27FC236}">
                <a16:creationId xmlns:a16="http://schemas.microsoft.com/office/drawing/2014/main" id="{FD190EC1-8CA5-4C16-906A-782A96015DB1}"/>
              </a:ext>
            </a:extLst>
          </p:cNvPr>
          <p:cNvSpPr>
            <a:spLocks noGrp="1"/>
          </p:cNvSpPr>
          <p:nvPr>
            <p:ph type="sldNum" sz="quarter" idx="12"/>
          </p:nvPr>
        </p:nvSpPr>
        <p:spPr/>
        <p:txBody>
          <a:bodyPr/>
          <a:lstStyle/>
          <a:p>
            <a:fld id="{629637A9-119A-49DA-BD12-AAC58B377D80}" type="slidenum">
              <a:rPr lang="en-US" smtClean="0"/>
              <a:t>34</a:t>
            </a:fld>
            <a:endParaRPr lang="en-US"/>
          </a:p>
        </p:txBody>
      </p:sp>
      <p:sp>
        <p:nvSpPr>
          <p:cNvPr id="6" name="Speech Bubble: Rectangle with Corners Rounded 5">
            <a:extLst>
              <a:ext uri="{FF2B5EF4-FFF2-40B4-BE49-F238E27FC236}">
                <a16:creationId xmlns:a16="http://schemas.microsoft.com/office/drawing/2014/main" id="{E1768631-4783-4862-AEFC-ECD761313D4E}"/>
              </a:ext>
            </a:extLst>
          </p:cNvPr>
          <p:cNvSpPr/>
          <p:nvPr/>
        </p:nvSpPr>
        <p:spPr>
          <a:xfrm>
            <a:off x="6305176" y="2568388"/>
            <a:ext cx="2994212" cy="860612"/>
          </a:xfrm>
          <a:prstGeom prst="wedgeRoundRectCallout">
            <a:avLst>
              <a:gd name="adj1" fmla="val -55408"/>
              <a:gd name="adj2" fmla="val 11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Hard error if </a:t>
            </a:r>
            <a:r>
              <a:rPr lang="en-US" err="1">
                <a:latin typeface="Sarasa Term CL" panose="02000509000000000000" pitchFamily="49" charset="-120"/>
                <a:ea typeface="Sarasa Term CL" panose="02000509000000000000" pitchFamily="49" charset="-120"/>
              </a:rPr>
              <a:t>have_cblas</a:t>
            </a:r>
            <a:r>
              <a:rPr lang="en-US"/>
              <a:t> is never defined</a:t>
            </a:r>
          </a:p>
        </p:txBody>
      </p:sp>
      <p:sp>
        <p:nvSpPr>
          <p:cNvPr id="5" name="Footer Placeholder 4">
            <a:extLst>
              <a:ext uri="{FF2B5EF4-FFF2-40B4-BE49-F238E27FC236}">
                <a16:creationId xmlns:a16="http://schemas.microsoft.com/office/drawing/2014/main" id="{28F6A7CF-A367-4E4A-A46E-0D3D95972E0B}"/>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60585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B885-B335-4270-B6BA-5BEB80E17BE1}"/>
              </a:ext>
            </a:extLst>
          </p:cNvPr>
          <p:cNvSpPr>
            <a:spLocks noGrp="1"/>
          </p:cNvSpPr>
          <p:nvPr>
            <p:ph type="title"/>
          </p:nvPr>
        </p:nvSpPr>
        <p:spPr/>
        <p:txBody>
          <a:bodyPr/>
          <a:lstStyle/>
          <a:p>
            <a:r>
              <a:rPr lang="en-US"/>
              <a:t>Breaking it down: condition</a:t>
            </a:r>
          </a:p>
        </p:txBody>
      </p:sp>
      <p:sp>
        <p:nvSpPr>
          <p:cNvPr id="3" name="Content Placeholder 2">
            <a:extLst>
              <a:ext uri="{FF2B5EF4-FFF2-40B4-BE49-F238E27FC236}">
                <a16:creationId xmlns:a16="http://schemas.microsoft.com/office/drawing/2014/main" id="{F32FFAE2-D9DE-4EEC-B156-C08D2D057C33}"/>
              </a:ext>
            </a:extLst>
          </p:cNvPr>
          <p:cNvSpPr>
            <a:spLocks noGrp="1"/>
          </p:cNvSpPr>
          <p:nvPr>
            <p:ph idx="1"/>
          </p:nvPr>
        </p:nvSpPr>
        <p:spPr/>
        <p:txBody>
          <a:bodyPr/>
          <a:lstStyle/>
          <a:p>
            <a:r>
              <a:rPr lang="en-US" err="1"/>
              <a:t>build_config.h</a:t>
            </a:r>
            <a:r>
              <a:rPr lang="en-US"/>
              <a:t>:</a:t>
            </a:r>
          </a:p>
          <a:p>
            <a:endParaRPr lang="en-US"/>
          </a:p>
          <a:p>
            <a:pPr marL="0" indent="0">
              <a:buNone/>
            </a:pPr>
            <a:r>
              <a:rPr lang="en-US">
                <a:latin typeface="Sarasa Term CL" panose="02000509000000000000" pitchFamily="49" charset="-120"/>
                <a:ea typeface="Sarasa Term CL" panose="02000509000000000000" pitchFamily="49" charset="-120"/>
              </a:rPr>
              <a:t>	constexpr bool </a:t>
            </a:r>
            <a:r>
              <a:rPr lang="en-US" err="1">
                <a:latin typeface="Sarasa Term CL" panose="02000509000000000000" pitchFamily="49" charset="-120"/>
                <a:ea typeface="Sarasa Term CL" panose="02000509000000000000" pitchFamily="49" charset="-120"/>
              </a:rPr>
              <a:t>have_cblas</a:t>
            </a:r>
            <a:r>
              <a:rPr lang="en-US">
                <a:latin typeface="Sarasa Term CL" panose="02000509000000000000" pitchFamily="49" charset="-120"/>
                <a:ea typeface="Sarasa Term CL" panose="02000509000000000000" pitchFamily="49" charset="-120"/>
              </a:rPr>
              <a:t> = ??;</a:t>
            </a:r>
          </a:p>
        </p:txBody>
      </p:sp>
      <p:sp>
        <p:nvSpPr>
          <p:cNvPr id="4" name="Slide Number Placeholder 3">
            <a:extLst>
              <a:ext uri="{FF2B5EF4-FFF2-40B4-BE49-F238E27FC236}">
                <a16:creationId xmlns:a16="http://schemas.microsoft.com/office/drawing/2014/main" id="{4B1A8D8A-C015-4CCC-8A82-47303E56A89C}"/>
              </a:ext>
            </a:extLst>
          </p:cNvPr>
          <p:cNvSpPr>
            <a:spLocks noGrp="1"/>
          </p:cNvSpPr>
          <p:nvPr>
            <p:ph type="sldNum" sz="quarter" idx="12"/>
          </p:nvPr>
        </p:nvSpPr>
        <p:spPr/>
        <p:txBody>
          <a:bodyPr/>
          <a:lstStyle/>
          <a:p>
            <a:fld id="{629637A9-119A-49DA-BD12-AAC58B377D80}" type="slidenum">
              <a:rPr lang="en-US" smtClean="0"/>
              <a:t>35</a:t>
            </a:fld>
            <a:endParaRPr lang="en-US"/>
          </a:p>
        </p:txBody>
      </p:sp>
      <p:sp>
        <p:nvSpPr>
          <p:cNvPr id="5" name="Footer Placeholder 4">
            <a:extLst>
              <a:ext uri="{FF2B5EF4-FFF2-40B4-BE49-F238E27FC236}">
                <a16:creationId xmlns:a16="http://schemas.microsoft.com/office/drawing/2014/main" id="{20E05916-0A06-4A13-8BE8-8330F10C6162}"/>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657612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B885-B335-4270-B6BA-5BEB80E17BE1}"/>
              </a:ext>
            </a:extLst>
          </p:cNvPr>
          <p:cNvSpPr>
            <a:spLocks noGrp="1"/>
          </p:cNvSpPr>
          <p:nvPr>
            <p:ph type="title"/>
          </p:nvPr>
        </p:nvSpPr>
        <p:spPr/>
        <p:txBody>
          <a:bodyPr/>
          <a:lstStyle/>
          <a:p>
            <a:r>
              <a:rPr lang="en-US"/>
              <a:t>Introduce variables without macros</a:t>
            </a:r>
          </a:p>
        </p:txBody>
      </p:sp>
      <p:sp>
        <p:nvSpPr>
          <p:cNvPr id="3" name="Content Placeholder 2">
            <a:extLst>
              <a:ext uri="{FF2B5EF4-FFF2-40B4-BE49-F238E27FC236}">
                <a16:creationId xmlns:a16="http://schemas.microsoft.com/office/drawing/2014/main" id="{F32FFAE2-D9DE-4EEC-B156-C08D2D057C33}"/>
              </a:ext>
            </a:extLst>
          </p:cNvPr>
          <p:cNvSpPr>
            <a:spLocks noGrp="1"/>
          </p:cNvSpPr>
          <p:nvPr>
            <p:ph idx="1"/>
          </p:nvPr>
        </p:nvSpPr>
        <p:spPr/>
        <p:txBody>
          <a:bodyPr/>
          <a:lstStyle/>
          <a:p>
            <a:r>
              <a:rPr lang="en-US" dirty="0"/>
              <a:t>build_config.h.in:</a:t>
            </a:r>
          </a:p>
          <a:p>
            <a:endParaRPr lang="en-US" dirty="0"/>
          </a:p>
          <a:p>
            <a:pPr marL="0" indent="0">
              <a:buNone/>
            </a:pPr>
            <a:r>
              <a:rPr lang="en-US" dirty="0">
                <a:latin typeface="Sarasa Term CL" panose="02000509000000000000" pitchFamily="49" charset="-120"/>
                <a:ea typeface="Sarasa Term CL" panose="02000509000000000000" pitchFamily="49" charset="-120"/>
              </a:rPr>
              <a:t>	constexpr bool </a:t>
            </a:r>
            <a:r>
              <a:rPr lang="en-US" dirty="0" err="1">
                <a:latin typeface="Sarasa Term CL" panose="02000509000000000000" pitchFamily="49" charset="-120"/>
                <a:ea typeface="Sarasa Term CL" panose="02000509000000000000" pitchFamily="49" charset="-120"/>
              </a:rPr>
              <a:t>have_cblas</a:t>
            </a:r>
            <a:r>
              <a:rPr lang="en-US" dirty="0">
                <a:latin typeface="Sarasa Term CL" panose="02000509000000000000" pitchFamily="49" charset="-120"/>
                <a:ea typeface="Sarasa Term CL" panose="02000509000000000000" pitchFamily="49" charset="-120"/>
              </a:rPr>
              <a:t> = @HAVE_CBLAS@;</a:t>
            </a:r>
          </a:p>
          <a:p>
            <a:endParaRPr lang="en-US" dirty="0"/>
          </a:p>
          <a:p>
            <a:r>
              <a:rPr lang="en-US" dirty="0"/>
              <a:t>Let build systems solve build problems.</a:t>
            </a:r>
          </a:p>
        </p:txBody>
      </p:sp>
      <p:sp>
        <p:nvSpPr>
          <p:cNvPr id="4" name="Slide Number Placeholder 3">
            <a:extLst>
              <a:ext uri="{FF2B5EF4-FFF2-40B4-BE49-F238E27FC236}">
                <a16:creationId xmlns:a16="http://schemas.microsoft.com/office/drawing/2014/main" id="{4B1A8D8A-C015-4CCC-8A82-47303E56A89C}"/>
              </a:ext>
            </a:extLst>
          </p:cNvPr>
          <p:cNvSpPr>
            <a:spLocks noGrp="1"/>
          </p:cNvSpPr>
          <p:nvPr>
            <p:ph type="sldNum" sz="quarter" idx="12"/>
          </p:nvPr>
        </p:nvSpPr>
        <p:spPr/>
        <p:txBody>
          <a:bodyPr/>
          <a:lstStyle/>
          <a:p>
            <a:fld id="{629637A9-119A-49DA-BD12-AAC58B377D80}" type="slidenum">
              <a:rPr lang="en-US" smtClean="0"/>
              <a:t>36</a:t>
            </a:fld>
            <a:endParaRPr lang="en-US"/>
          </a:p>
        </p:txBody>
      </p:sp>
      <p:sp>
        <p:nvSpPr>
          <p:cNvPr id="5" name="Footer Placeholder 4">
            <a:extLst>
              <a:ext uri="{FF2B5EF4-FFF2-40B4-BE49-F238E27FC236}">
                <a16:creationId xmlns:a16="http://schemas.microsoft.com/office/drawing/2014/main" id="{0EFD076E-863F-4070-84CD-E0BBA7026F0C}"/>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066644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1D9DFF-4FC2-41A0-9219-6A193D6EFCDC}"/>
              </a:ext>
            </a:extLst>
          </p:cNvPr>
          <p:cNvSpPr>
            <a:spLocks noGrp="1"/>
          </p:cNvSpPr>
          <p:nvPr>
            <p:ph type="title"/>
          </p:nvPr>
        </p:nvSpPr>
        <p:spPr/>
        <p:txBody>
          <a:bodyPr/>
          <a:lstStyle/>
          <a:p>
            <a:r>
              <a:rPr lang="en-US" dirty="0"/>
              <a:t>CMake example</a:t>
            </a:r>
          </a:p>
        </p:txBody>
      </p:sp>
      <p:sp>
        <p:nvSpPr>
          <p:cNvPr id="7" name="Content Placeholder 6">
            <a:extLst>
              <a:ext uri="{FF2B5EF4-FFF2-40B4-BE49-F238E27FC236}">
                <a16:creationId xmlns:a16="http://schemas.microsoft.com/office/drawing/2014/main" id="{B81EB65A-203A-486E-9BC4-FEBF70DD668F}"/>
              </a:ext>
            </a:extLst>
          </p:cNvPr>
          <p:cNvSpPr>
            <a:spLocks noGrp="1"/>
          </p:cNvSpPr>
          <p:nvPr>
            <p:ph sz="half" idx="1"/>
          </p:nvPr>
        </p:nvSpPr>
        <p:spPr/>
        <p:txBody>
          <a:bodyPr/>
          <a:lstStyle/>
          <a:p>
            <a:pPr marL="0" indent="0">
              <a:buNone/>
            </a:pPr>
            <a:r>
              <a:rPr lang="en-US" dirty="0" err="1">
                <a:latin typeface="Sarasa Term CL" panose="02000509000000000000" pitchFamily="49" charset="-120"/>
                <a:ea typeface="Sarasa Term CL" panose="02000509000000000000" pitchFamily="49" charset="-120"/>
              </a:rPr>
              <a:t>find_package</a:t>
            </a:r>
            <a:r>
              <a:rPr lang="en-US" dirty="0">
                <a:latin typeface="Sarasa Term CL" panose="02000509000000000000" pitchFamily="49" charset="-120"/>
                <a:ea typeface="Sarasa Term CL" panose="02000509000000000000" pitchFamily="49" charset="-120"/>
              </a:rPr>
              <a:t>(BLAS)</a:t>
            </a:r>
          </a:p>
          <a:p>
            <a:pPr marL="0" indent="0">
              <a:buNone/>
            </a:pPr>
            <a:r>
              <a:rPr lang="en-US" dirty="0">
                <a:latin typeface="Sarasa Term CL" panose="02000509000000000000" pitchFamily="49" charset="-120"/>
                <a:ea typeface="Sarasa Term CL" panose="02000509000000000000" pitchFamily="49" charset="-120"/>
              </a:rPr>
              <a:t>if(BLAS_FOUND)</a:t>
            </a:r>
          </a:p>
          <a:p>
            <a:pPr marL="0" indent="0">
              <a:buNone/>
            </a:pPr>
            <a:r>
              <a:rPr lang="en-US" dirty="0">
                <a:latin typeface="Sarasa Term CL" panose="02000509000000000000" pitchFamily="49" charset="-120"/>
                <a:ea typeface="Sarasa Term CL" panose="02000509000000000000" pitchFamily="49" charset="-120"/>
              </a:rPr>
              <a:t>    set(HAVE_CBLAS true)</a:t>
            </a:r>
          </a:p>
          <a:p>
            <a:pPr marL="0" indent="0">
              <a:buNone/>
            </a:pPr>
            <a:r>
              <a:rPr lang="en-US" dirty="0">
                <a:latin typeface="Sarasa Term CL" panose="02000509000000000000" pitchFamily="49" charset="-120"/>
                <a:ea typeface="Sarasa Term CL" panose="02000509000000000000" pitchFamily="49" charset="-120"/>
              </a:rPr>
              <a:t>else()</a:t>
            </a:r>
          </a:p>
          <a:p>
            <a:pPr marL="0" indent="0">
              <a:buNone/>
            </a:pPr>
            <a:r>
              <a:rPr lang="en-US" dirty="0">
                <a:latin typeface="Sarasa Term CL" panose="02000509000000000000" pitchFamily="49" charset="-120"/>
                <a:ea typeface="Sarasa Term CL" panose="02000509000000000000" pitchFamily="49" charset="-120"/>
              </a:rPr>
              <a:t>    set(HAVE_CBLAS </a:t>
            </a:r>
            <a:r>
              <a:rPr lang="en-US" dirty="0">
                <a:solidFill>
                  <a:schemeClr val="accent4"/>
                </a:solidFill>
                <a:latin typeface="Sarasa Term CL" panose="02000509000000000000" pitchFamily="49" charset="-120"/>
                <a:ea typeface="Sarasa Term CL" panose="02000509000000000000" pitchFamily="49" charset="-120"/>
              </a:rPr>
              <a:t>false</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endif()</a:t>
            </a:r>
          </a:p>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err="1">
                <a:latin typeface="Sarasa Term CL" panose="02000509000000000000" pitchFamily="49" charset="-120"/>
                <a:ea typeface="Sarasa Term CL" panose="02000509000000000000" pitchFamily="49" charset="-120"/>
              </a:rPr>
              <a:t>configure_file</a:t>
            </a:r>
            <a:r>
              <a:rPr lang="en-US" dirty="0">
                <a:latin typeface="Sarasa Term CL" panose="02000509000000000000" pitchFamily="49" charset="-120"/>
                <a:ea typeface="Sarasa Term CL" panose="02000509000000000000" pitchFamily="49" charset="-120"/>
              </a:rPr>
              <a:t>(build_config.h.in</a:t>
            </a:r>
            <a:br>
              <a:rPr lang="en-US" dirty="0">
                <a:latin typeface="Sarasa Term CL" panose="02000509000000000000" pitchFamily="49" charset="-120"/>
                <a:ea typeface="Sarasa Term CL" panose="02000509000000000000" pitchFamily="49" charset="-120"/>
              </a:rPr>
            </a:b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build_config.h</a:t>
            </a:r>
            <a:r>
              <a:rPr lang="en-US" dirty="0">
                <a:latin typeface="Sarasa Term CL" panose="02000509000000000000" pitchFamily="49" charset="-120"/>
                <a:ea typeface="Sarasa Term CL" panose="02000509000000000000" pitchFamily="49" charset="-120"/>
              </a:rPr>
              <a:t> @ONLY)</a:t>
            </a:r>
          </a:p>
        </p:txBody>
      </p:sp>
      <p:sp>
        <p:nvSpPr>
          <p:cNvPr id="8" name="Content Placeholder 7">
            <a:extLst>
              <a:ext uri="{FF2B5EF4-FFF2-40B4-BE49-F238E27FC236}">
                <a16:creationId xmlns:a16="http://schemas.microsoft.com/office/drawing/2014/main" id="{994A72A7-1232-49C5-B968-0C4AF99C5758}"/>
              </a:ext>
            </a:extLst>
          </p:cNvPr>
          <p:cNvSpPr>
            <a:spLocks noGrp="1"/>
          </p:cNvSpPr>
          <p:nvPr>
            <p:ph sz="half" idx="2"/>
          </p:nvPr>
        </p:nvSpPr>
        <p:spPr>
          <a:xfrm>
            <a:off x="6217920" y="1845735"/>
            <a:ext cx="5362434" cy="4023360"/>
          </a:xfrm>
        </p:spPr>
        <p:txBody>
          <a:bodyPr/>
          <a:lstStyle/>
          <a:p>
            <a:r>
              <a:rPr lang="en-US" dirty="0"/>
              <a:t>build_config.h.in:</a:t>
            </a:r>
          </a:p>
          <a:p>
            <a:endParaRPr lang="en-US" dirty="0"/>
          </a:p>
          <a:p>
            <a:pPr marL="0" indent="0">
              <a:buNone/>
            </a:pPr>
            <a:r>
              <a:rPr lang="en-US" dirty="0">
                <a:latin typeface="Sarasa Term CL" panose="02000509000000000000" pitchFamily="49" charset="-120"/>
                <a:ea typeface="Sarasa Term CL" panose="02000509000000000000" pitchFamily="49" charset="-120"/>
              </a:rPr>
              <a:t>constexpr bool </a:t>
            </a:r>
            <a:r>
              <a:rPr lang="en-US" dirty="0" err="1">
                <a:latin typeface="Sarasa Term CL" panose="02000509000000000000" pitchFamily="49" charset="-120"/>
                <a:ea typeface="Sarasa Term CL" panose="02000509000000000000" pitchFamily="49" charset="-120"/>
              </a:rPr>
              <a:t>have_cblas</a:t>
            </a:r>
            <a:r>
              <a:rPr lang="en-US" dirty="0">
                <a:latin typeface="Sarasa Term CL" panose="02000509000000000000" pitchFamily="49" charset="-120"/>
                <a:ea typeface="Sarasa Term CL" panose="02000509000000000000" pitchFamily="49" charset="-120"/>
              </a:rPr>
              <a:t> = @HAVE_CBLAS@;</a:t>
            </a:r>
          </a:p>
          <a:p>
            <a:endParaRPr lang="en-US" dirty="0"/>
          </a:p>
          <a:p>
            <a:r>
              <a:rPr lang="en-US" dirty="0" err="1"/>
              <a:t>build_config.h</a:t>
            </a:r>
            <a:r>
              <a:rPr lang="en-US" dirty="0"/>
              <a:t> if BLAS not found:</a:t>
            </a:r>
          </a:p>
          <a:p>
            <a:endParaRPr lang="en-US" dirty="0"/>
          </a:p>
          <a:p>
            <a:pPr marL="0" indent="0">
              <a:buNone/>
            </a:pPr>
            <a:r>
              <a:rPr lang="en-US" dirty="0">
                <a:latin typeface="Sarasa Term CL" panose="02000509000000000000" pitchFamily="49" charset="-120"/>
                <a:ea typeface="Sarasa Term CL" panose="02000509000000000000" pitchFamily="49" charset="-120"/>
              </a:rPr>
              <a:t>constexpr bool </a:t>
            </a:r>
            <a:r>
              <a:rPr lang="en-US" dirty="0" err="1">
                <a:latin typeface="Sarasa Term CL" panose="02000509000000000000" pitchFamily="49" charset="-120"/>
                <a:ea typeface="Sarasa Term CL" panose="02000509000000000000" pitchFamily="49" charset="-120"/>
              </a:rPr>
              <a:t>have_cblas</a:t>
            </a:r>
            <a:r>
              <a:rPr lang="en-US" dirty="0">
                <a:latin typeface="Sarasa Term CL" panose="02000509000000000000" pitchFamily="49" charset="-120"/>
                <a:ea typeface="Sarasa Term CL" panose="02000509000000000000" pitchFamily="49" charset="-120"/>
              </a:rPr>
              <a:t> = </a:t>
            </a:r>
            <a:r>
              <a:rPr lang="en-US" dirty="0">
                <a:solidFill>
                  <a:schemeClr val="accent4"/>
                </a:solidFill>
                <a:latin typeface="Sarasa Term CL" panose="02000509000000000000" pitchFamily="49" charset="-120"/>
                <a:ea typeface="Sarasa Term CL" panose="02000509000000000000" pitchFamily="49" charset="-120"/>
              </a:rPr>
              <a:t>false</a:t>
            </a:r>
            <a:r>
              <a:rPr lang="en-US" dirty="0">
                <a:latin typeface="Sarasa Term CL" panose="02000509000000000000" pitchFamily="49" charset="-120"/>
                <a:ea typeface="Sarasa Term CL" panose="02000509000000000000" pitchFamily="49" charset="-120"/>
              </a:rPr>
              <a:t>;</a:t>
            </a:r>
            <a:endParaRPr lang="en-US" dirty="0"/>
          </a:p>
        </p:txBody>
      </p:sp>
      <p:sp>
        <p:nvSpPr>
          <p:cNvPr id="4" name="Footer Placeholder 3">
            <a:extLst>
              <a:ext uri="{FF2B5EF4-FFF2-40B4-BE49-F238E27FC236}">
                <a16:creationId xmlns:a16="http://schemas.microsoft.com/office/drawing/2014/main" id="{31A0DB8E-39B9-4F31-8A2A-2FE291B3AC03}"/>
              </a:ext>
            </a:extLst>
          </p:cNvPr>
          <p:cNvSpPr>
            <a:spLocks noGrp="1"/>
          </p:cNvSpPr>
          <p:nvPr>
            <p:ph type="ftr" sz="quarter" idx="11"/>
          </p:nvPr>
        </p:nvSpPr>
        <p:spPr/>
        <p:txBody>
          <a:bodyPr/>
          <a:lstStyle/>
          <a:p>
            <a:r>
              <a:rPr lang="en-US"/>
              <a:t>CppCon 2019</a:t>
            </a:r>
          </a:p>
        </p:txBody>
      </p:sp>
      <p:sp>
        <p:nvSpPr>
          <p:cNvPr id="5" name="Slide Number Placeholder 4">
            <a:extLst>
              <a:ext uri="{FF2B5EF4-FFF2-40B4-BE49-F238E27FC236}">
                <a16:creationId xmlns:a16="http://schemas.microsoft.com/office/drawing/2014/main" id="{93F09BB5-356C-4926-A84C-CCB723393649}"/>
              </a:ext>
            </a:extLst>
          </p:cNvPr>
          <p:cNvSpPr>
            <a:spLocks noGrp="1"/>
          </p:cNvSpPr>
          <p:nvPr>
            <p:ph type="sldNum" sz="quarter" idx="12"/>
          </p:nvPr>
        </p:nvSpPr>
        <p:spPr/>
        <p:txBody>
          <a:bodyPr/>
          <a:lstStyle/>
          <a:p>
            <a:fld id="{629637A9-119A-49DA-BD12-AAC58B377D80}" type="slidenum">
              <a:rPr lang="en-US" smtClean="0"/>
              <a:pPr/>
              <a:t>37</a:t>
            </a:fld>
            <a:endParaRPr lang="en-US"/>
          </a:p>
        </p:txBody>
      </p:sp>
      <p:cxnSp>
        <p:nvCxnSpPr>
          <p:cNvPr id="10" name="Straight Arrow Connector 9">
            <a:extLst>
              <a:ext uri="{FF2B5EF4-FFF2-40B4-BE49-F238E27FC236}">
                <a16:creationId xmlns:a16="http://schemas.microsoft.com/office/drawing/2014/main" id="{94C02078-0790-4BD2-90FF-EC29E10DB877}"/>
              </a:ext>
            </a:extLst>
          </p:cNvPr>
          <p:cNvCxnSpPr/>
          <p:nvPr/>
        </p:nvCxnSpPr>
        <p:spPr>
          <a:xfrm>
            <a:off x="10162728" y="3172784"/>
            <a:ext cx="0" cy="1325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22D7A60-5A76-4F3C-822F-6543E17ECF4C}"/>
              </a:ext>
            </a:extLst>
          </p:cNvPr>
          <p:cNvCxnSpPr>
            <a:cxnSpLocks/>
          </p:cNvCxnSpPr>
          <p:nvPr/>
        </p:nvCxnSpPr>
        <p:spPr>
          <a:xfrm rot="5400000" flipH="1" flipV="1">
            <a:off x="4014566" y="2821959"/>
            <a:ext cx="2890485" cy="1272385"/>
          </a:xfrm>
          <a:prstGeom prst="bentConnector3">
            <a:avLst>
              <a:gd name="adj1" fmla="val 9989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776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B42E-755D-454C-A802-F17D059C9188}"/>
              </a:ext>
            </a:extLst>
          </p:cNvPr>
          <p:cNvSpPr>
            <a:spLocks noGrp="1"/>
          </p:cNvSpPr>
          <p:nvPr>
            <p:ph type="title"/>
          </p:nvPr>
        </p:nvSpPr>
        <p:spPr/>
        <p:txBody>
          <a:bodyPr/>
          <a:lstStyle/>
          <a:p>
            <a:r>
              <a:rPr lang="en-US"/>
              <a:t>Unconditionally introduce the names</a:t>
            </a:r>
          </a:p>
        </p:txBody>
      </p:sp>
      <p:sp>
        <p:nvSpPr>
          <p:cNvPr id="3" name="Content Placeholder 2">
            <a:extLst>
              <a:ext uri="{FF2B5EF4-FFF2-40B4-BE49-F238E27FC236}">
                <a16:creationId xmlns:a16="http://schemas.microsoft.com/office/drawing/2014/main" id="{48E22048-846F-44B1-B117-6AD9FA3FF82C}"/>
              </a:ext>
            </a:extLst>
          </p:cNvPr>
          <p:cNvSpPr>
            <a:spLocks noGrp="1"/>
          </p:cNvSpPr>
          <p:nvPr>
            <p:ph idx="1"/>
          </p:nvPr>
        </p:nvSpPr>
        <p:spPr/>
        <p:txBody>
          <a:bodyPr>
            <a:normAutofit/>
          </a:bodyPr>
          <a:lstStyle/>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#include &lt;algorithm&gt;  </a:t>
            </a:r>
            <a:r>
              <a:rPr lang="en-US" dirty="0">
                <a:latin typeface="cmti12" panose="020B0500000000000000" pitchFamily="34" charset="0"/>
                <a:ea typeface="Sarasa Term CL" panose="02000509000000000000" pitchFamily="49" charset="-120"/>
              </a:rPr>
              <a:t>// for </a:t>
            </a:r>
            <a:r>
              <a:rPr lang="en-US" dirty="0">
                <a:latin typeface="Sarasa Term CL" panose="02000509000000000000" pitchFamily="49" charset="-120"/>
                <a:ea typeface="Sarasa Term CL" panose="02000509000000000000" pitchFamily="49" charset="-120"/>
              </a:rPr>
              <a:t>std::transform</a:t>
            </a:r>
          </a:p>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extern "C" </a:t>
            </a:r>
            <a:r>
              <a:rPr lang="fr-FR" dirty="0" err="1">
                <a:latin typeface="Sarasa Term CL" panose="02000509000000000000" pitchFamily="49" charset="-120"/>
                <a:ea typeface="Sarasa Term CL" panose="02000509000000000000" pitchFamily="49" charset="-120"/>
              </a:rPr>
              <a:t>void</a:t>
            </a:r>
            <a:r>
              <a:rPr lang="fr-FR" dirty="0">
                <a:latin typeface="Sarasa Term CL" panose="02000509000000000000" pitchFamily="49" charset="-120"/>
                <a:ea typeface="Sarasa Term CL" panose="02000509000000000000" pitchFamily="49" charset="-120"/>
              </a:rPr>
              <a:t> </a:t>
            </a:r>
            <a:r>
              <a:rPr lang="fr-FR" dirty="0" err="1">
                <a:latin typeface="Sarasa Term CL" panose="02000509000000000000" pitchFamily="49" charset="-120"/>
                <a:ea typeface="Sarasa Term CL" panose="02000509000000000000" pitchFamily="49" charset="-120"/>
              </a:rPr>
              <a:t>cblas_daxpy</a:t>
            </a:r>
            <a:r>
              <a:rPr lang="fr-FR" dirty="0">
                <a:latin typeface="Sarasa Term CL" panose="02000509000000000000" pitchFamily="49" charset="-120"/>
                <a:ea typeface="Sarasa Term CL" panose="02000509000000000000" pitchFamily="49" charset="-120"/>
              </a:rPr>
              <a:t>(</a:t>
            </a:r>
            <a:r>
              <a:rPr lang="fr-FR" dirty="0" err="1">
                <a:latin typeface="Sarasa Term CL" panose="02000509000000000000" pitchFamily="49" charset="-120"/>
                <a:ea typeface="Sarasa Term CL" panose="02000509000000000000" pitchFamily="49" charset="-120"/>
              </a:rPr>
              <a:t>int</a:t>
            </a:r>
            <a:r>
              <a:rPr lang="fr-FR" dirty="0">
                <a:latin typeface="Sarasa Term CL" panose="02000509000000000000" pitchFamily="49" charset="-120"/>
                <a:ea typeface="Sarasa Term CL" panose="02000509000000000000" pitchFamily="49" charset="-120"/>
              </a:rPr>
              <a:t> n, double alpha,</a:t>
            </a:r>
          </a:p>
          <a:p>
            <a:pPr marL="0" indent="0">
              <a:buNone/>
            </a:pPr>
            <a:r>
              <a:rPr lang="fr-FR" dirty="0">
                <a:latin typeface="Sarasa Term CL" panose="02000509000000000000" pitchFamily="49" charset="-120"/>
                <a:ea typeface="Sarasa Term CL" panose="02000509000000000000" pitchFamily="49" charset="-120"/>
              </a:rPr>
              <a:t>	                            double </a:t>
            </a:r>
            <a:r>
              <a:rPr lang="fr-FR" dirty="0" err="1">
                <a:latin typeface="Sarasa Term CL" panose="02000509000000000000" pitchFamily="49" charset="-120"/>
                <a:ea typeface="Sarasa Term CL" panose="02000509000000000000" pitchFamily="49" charset="-120"/>
              </a:rPr>
              <a:t>const</a:t>
            </a:r>
            <a:r>
              <a:rPr lang="fr-FR" dirty="0">
                <a:latin typeface="Sarasa Term CL" panose="02000509000000000000" pitchFamily="49" charset="-120"/>
                <a:ea typeface="Sarasa Term CL" panose="02000509000000000000" pitchFamily="49" charset="-120"/>
              </a:rPr>
              <a:t>* x, </a:t>
            </a:r>
            <a:r>
              <a:rPr lang="fr-FR" dirty="0" err="1">
                <a:latin typeface="Sarasa Term CL" panose="02000509000000000000" pitchFamily="49" charset="-120"/>
                <a:ea typeface="Sarasa Term CL" panose="02000509000000000000" pitchFamily="49" charset="-120"/>
              </a:rPr>
              <a:t>int</a:t>
            </a:r>
            <a:r>
              <a:rPr lang="fr-FR" dirty="0">
                <a:latin typeface="Sarasa Term CL" panose="02000509000000000000" pitchFamily="49" charset="-120"/>
                <a:ea typeface="Sarasa Term CL" panose="02000509000000000000" pitchFamily="49" charset="-120"/>
              </a:rPr>
              <a:t> </a:t>
            </a:r>
            <a:r>
              <a:rPr lang="fr-FR" dirty="0" err="1">
                <a:latin typeface="Sarasa Term CL" panose="02000509000000000000" pitchFamily="49" charset="-120"/>
                <a:ea typeface="Sarasa Term CL" panose="02000509000000000000" pitchFamily="49" charset="-120"/>
              </a:rPr>
              <a:t>incx</a:t>
            </a:r>
            <a:r>
              <a:rPr lang="fr-FR" dirty="0">
                <a:latin typeface="Sarasa Term CL" panose="02000509000000000000" pitchFamily="49" charset="-120"/>
                <a:ea typeface="Sarasa Term CL" panose="02000509000000000000" pitchFamily="49" charset="-120"/>
              </a:rPr>
              <a:t>,</a:t>
            </a:r>
          </a:p>
          <a:p>
            <a:pPr marL="0" indent="0">
              <a:buNone/>
            </a:pPr>
            <a:r>
              <a:rPr lang="fr-FR" dirty="0">
                <a:latin typeface="Sarasa Term CL" panose="02000509000000000000" pitchFamily="49" charset="-120"/>
                <a:ea typeface="Sarasa Term CL" panose="02000509000000000000" pitchFamily="49" charset="-120"/>
              </a:rPr>
              <a:t>	                            double* y, </a:t>
            </a:r>
            <a:r>
              <a:rPr lang="fr-FR" dirty="0" err="1">
                <a:latin typeface="Sarasa Term CL" panose="02000509000000000000" pitchFamily="49" charset="-120"/>
                <a:ea typeface="Sarasa Term CL" panose="02000509000000000000" pitchFamily="49" charset="-120"/>
              </a:rPr>
              <a:t>int</a:t>
            </a:r>
            <a:r>
              <a:rPr lang="fr-FR" dirty="0">
                <a:latin typeface="Sarasa Term CL" panose="02000509000000000000" pitchFamily="49" charset="-120"/>
                <a:ea typeface="Sarasa Term CL" panose="02000509000000000000" pitchFamily="49" charset="-120"/>
              </a:rPr>
              <a:t> </a:t>
            </a:r>
            <a:r>
              <a:rPr lang="fr-FR" dirty="0" err="1">
                <a:latin typeface="Sarasa Term CL" panose="02000509000000000000" pitchFamily="49" charset="-120"/>
                <a:ea typeface="Sarasa Term CL" panose="02000509000000000000" pitchFamily="49" charset="-120"/>
              </a:rPr>
              <a:t>incy</a:t>
            </a:r>
            <a:r>
              <a:rPr lang="fr-FR" dirty="0">
                <a:latin typeface="Sarasa Term CL" panose="02000509000000000000" pitchFamily="49" charset="-120"/>
                <a:ea typeface="Sarasa Term CL" panose="02000509000000000000" pitchFamily="49" charset="-120"/>
              </a:rPr>
              <a:t>);</a:t>
            </a:r>
            <a:endParaRPr lang="en-US" dirty="0">
              <a:latin typeface="Sarasa Term CL" panose="02000509000000000000" pitchFamily="49" charset="-120"/>
              <a:ea typeface="Sarasa Term CL" panose="02000509000000000000" pitchFamily="49" charset="-120"/>
            </a:endParaRPr>
          </a:p>
        </p:txBody>
      </p:sp>
      <p:sp>
        <p:nvSpPr>
          <p:cNvPr id="4" name="Slide Number Placeholder 3">
            <a:extLst>
              <a:ext uri="{FF2B5EF4-FFF2-40B4-BE49-F238E27FC236}">
                <a16:creationId xmlns:a16="http://schemas.microsoft.com/office/drawing/2014/main" id="{EA68E113-00E8-465A-8E78-A0400406B7B3}"/>
              </a:ext>
            </a:extLst>
          </p:cNvPr>
          <p:cNvSpPr>
            <a:spLocks noGrp="1"/>
          </p:cNvSpPr>
          <p:nvPr>
            <p:ph type="sldNum" sz="quarter" idx="12"/>
          </p:nvPr>
        </p:nvSpPr>
        <p:spPr/>
        <p:txBody>
          <a:bodyPr/>
          <a:lstStyle/>
          <a:p>
            <a:fld id="{629637A9-119A-49DA-BD12-AAC58B377D80}" type="slidenum">
              <a:rPr lang="en-US" smtClean="0"/>
              <a:t>38</a:t>
            </a:fld>
            <a:endParaRPr lang="en-US"/>
          </a:p>
        </p:txBody>
      </p:sp>
      <p:sp>
        <p:nvSpPr>
          <p:cNvPr id="5" name="Footer Placeholder 4">
            <a:extLst>
              <a:ext uri="{FF2B5EF4-FFF2-40B4-BE49-F238E27FC236}">
                <a16:creationId xmlns:a16="http://schemas.microsoft.com/office/drawing/2014/main" id="{D26B033D-5247-4DE4-AABC-A03488BF4500}"/>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588084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D36E-0356-4F78-9D4F-63E70D26BBEE}"/>
              </a:ext>
            </a:extLst>
          </p:cNvPr>
          <p:cNvSpPr>
            <a:spLocks noGrp="1"/>
          </p:cNvSpPr>
          <p:nvPr>
            <p:ph type="title"/>
          </p:nvPr>
        </p:nvSpPr>
        <p:spPr/>
        <p:txBody>
          <a:bodyPr>
            <a:normAutofit/>
          </a:bodyPr>
          <a:lstStyle/>
          <a:p>
            <a:r>
              <a:rPr lang="en-US"/>
              <a:t>Conditional operations</a:t>
            </a:r>
          </a:p>
        </p:txBody>
      </p:sp>
      <p:sp>
        <p:nvSpPr>
          <p:cNvPr id="3" name="Content Placeholder 2">
            <a:extLst>
              <a:ext uri="{FF2B5EF4-FFF2-40B4-BE49-F238E27FC236}">
                <a16:creationId xmlns:a16="http://schemas.microsoft.com/office/drawing/2014/main" id="{105A91A6-B326-4FCA-854C-7E260EC65576}"/>
              </a:ext>
            </a:extLst>
          </p:cNvPr>
          <p:cNvSpPr>
            <a:spLocks noGrp="1"/>
          </p:cNvSpPr>
          <p:nvPr>
            <p:ph idx="1"/>
          </p:nvPr>
        </p:nvSpPr>
        <p:spPr>
          <a:xfrm>
            <a:off x="1097280" y="1845734"/>
            <a:ext cx="10058400" cy="4023360"/>
          </a:xfrm>
        </p:spPr>
        <p:txBody>
          <a:bodyPr/>
          <a:lstStyle/>
          <a:p>
            <a:pPr marL="0" lvl="0" indent="0">
              <a:buClr>
                <a:srgbClr val="416A9C"/>
              </a:buClr>
              <a:buNone/>
            </a:pPr>
            <a:endParaRPr lang="en-US">
              <a:solidFill>
                <a:srgbClr val="383838">
                  <a:lumMod val="75000"/>
                  <a:lumOff val="25000"/>
                </a:srgbClr>
              </a:solidFill>
              <a:latin typeface="Sarasa Term CL" panose="02000509000000000000" pitchFamily="49" charset="-120"/>
              <a:ea typeface="Sarasa Term CL" panose="02000509000000000000" pitchFamily="49" charset="-120"/>
            </a:endParaRP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#ifdef HAVE_CBLAS</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cblas_daxpy</a:t>
            </a:r>
            <a:r>
              <a:rPr lang="en-US">
                <a:solidFill>
                  <a:srgbClr val="383838">
                    <a:lumMod val="75000"/>
                    <a:lumOff val="25000"/>
                  </a:srgbClr>
                </a:solidFill>
                <a:latin typeface="Sarasa Term CL" panose="02000509000000000000" pitchFamily="49" charset="-120"/>
                <a:ea typeface="Sarasa Term CL" panose="02000509000000000000" pitchFamily="49" charset="-120"/>
              </a:rPr>
              <a:t>(…);</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#else</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std::transform(…);</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#endif</a:t>
            </a:r>
          </a:p>
        </p:txBody>
      </p:sp>
      <p:sp>
        <p:nvSpPr>
          <p:cNvPr id="4" name="Slide Number Placeholder 3">
            <a:extLst>
              <a:ext uri="{FF2B5EF4-FFF2-40B4-BE49-F238E27FC236}">
                <a16:creationId xmlns:a16="http://schemas.microsoft.com/office/drawing/2014/main" id="{8D70178A-68F9-4F12-8B8A-D248B0CCF5B2}"/>
              </a:ext>
            </a:extLst>
          </p:cNvPr>
          <p:cNvSpPr>
            <a:spLocks noGrp="1"/>
          </p:cNvSpPr>
          <p:nvPr>
            <p:ph type="sldNum" sz="quarter" idx="12"/>
          </p:nvPr>
        </p:nvSpPr>
        <p:spPr/>
        <p:txBody>
          <a:bodyPr/>
          <a:lstStyle/>
          <a:p>
            <a:fld id="{629637A9-119A-49DA-BD12-AAC58B377D80}" type="slidenum">
              <a:rPr lang="en-US" smtClean="0"/>
              <a:t>39</a:t>
            </a:fld>
            <a:endParaRPr lang="en-US"/>
          </a:p>
        </p:txBody>
      </p:sp>
      <p:sp>
        <p:nvSpPr>
          <p:cNvPr id="5" name="Footer Placeholder 4">
            <a:extLst>
              <a:ext uri="{FF2B5EF4-FFF2-40B4-BE49-F238E27FC236}">
                <a16:creationId xmlns:a16="http://schemas.microsoft.com/office/drawing/2014/main" id="{16128A2C-C652-49E1-AEC0-B81733A4B505}"/>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28426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D121E0-949A-41E5-8E67-0ECC12F07947}"/>
              </a:ext>
            </a:extLst>
          </p:cNvPr>
          <p:cNvSpPr>
            <a:spLocks noGrp="1"/>
          </p:cNvSpPr>
          <p:nvPr>
            <p:ph type="title"/>
          </p:nvPr>
        </p:nvSpPr>
        <p:spPr>
          <a:xfrm>
            <a:off x="1097280" y="286603"/>
            <a:ext cx="10058400" cy="1450757"/>
          </a:xfrm>
        </p:spPr>
        <p:txBody>
          <a:bodyPr/>
          <a:lstStyle/>
          <a:p>
            <a:r>
              <a:rPr lang="en-US"/>
              <a:t>Why asking “Are we macro-free yet?”</a:t>
            </a:r>
          </a:p>
        </p:txBody>
      </p:sp>
      <p:pic>
        <p:nvPicPr>
          <p:cNvPr id="5" name="Content Placeholder 4">
            <a:extLst>
              <a:ext uri="{FF2B5EF4-FFF2-40B4-BE49-F238E27FC236}">
                <a16:creationId xmlns:a16="http://schemas.microsoft.com/office/drawing/2014/main" id="{14F30B2E-8D56-487D-BDB4-07FE9322AC9F}"/>
              </a:ext>
            </a:extLst>
          </p:cNvPr>
          <p:cNvPicPr>
            <a:picLocks noGrp="1" noChangeAspect="1"/>
          </p:cNvPicPr>
          <p:nvPr>
            <p:ph idx="1"/>
          </p:nvPr>
        </p:nvPicPr>
        <p:blipFill>
          <a:blip r:embed="rId3"/>
          <a:stretch>
            <a:fillRect/>
          </a:stretch>
        </p:blipFill>
        <p:spPr>
          <a:xfrm>
            <a:off x="1769398" y="2275255"/>
            <a:ext cx="8653203" cy="3033175"/>
          </a:xfrm>
          <a:prstGeom prst="rect">
            <a:avLst/>
          </a:prstGeom>
        </p:spPr>
      </p:pic>
      <p:sp>
        <p:nvSpPr>
          <p:cNvPr id="4" name="Slide Number Placeholder 3">
            <a:extLst>
              <a:ext uri="{FF2B5EF4-FFF2-40B4-BE49-F238E27FC236}">
                <a16:creationId xmlns:a16="http://schemas.microsoft.com/office/drawing/2014/main" id="{DD8E8C96-52C3-4C7C-A317-62B77844DEA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629637A9-119A-49DA-BD12-AAC58B377D80}" type="slidenum">
              <a:rPr lang="en-US" smtClean="0"/>
              <a:pPr>
                <a:spcAft>
                  <a:spcPts val="600"/>
                </a:spcAft>
              </a:pPr>
              <a:t>4</a:t>
            </a:fld>
            <a:endParaRPr lang="en-US"/>
          </a:p>
        </p:txBody>
      </p:sp>
      <p:sp>
        <p:nvSpPr>
          <p:cNvPr id="2" name="Footer Placeholder 1">
            <a:extLst>
              <a:ext uri="{FF2B5EF4-FFF2-40B4-BE49-F238E27FC236}">
                <a16:creationId xmlns:a16="http://schemas.microsoft.com/office/drawing/2014/main" id="{A470F5D8-C406-48BE-B448-3FACBE261079}"/>
              </a:ext>
            </a:extLst>
          </p:cNvPr>
          <p:cNvSpPr>
            <a:spLocks noGrp="1"/>
          </p:cNvSpPr>
          <p:nvPr>
            <p:ph type="ftr" sz="quarter" idx="11"/>
          </p:nvPr>
        </p:nvSpPr>
        <p:spPr>
          <a:xfrm>
            <a:off x="3686185" y="6459785"/>
            <a:ext cx="4822804" cy="365125"/>
          </a:xfrm>
        </p:spPr>
        <p:txBody>
          <a:bodyPr/>
          <a:lstStyle/>
          <a:p>
            <a:r>
              <a:rPr lang="en-US"/>
              <a:t>CppCon 2019</a:t>
            </a:r>
          </a:p>
        </p:txBody>
      </p:sp>
    </p:spTree>
    <p:extLst>
      <p:ext uri="{BB962C8B-B14F-4D97-AF65-F5344CB8AC3E}">
        <p14:creationId xmlns:p14="http://schemas.microsoft.com/office/powerpoint/2010/main" val="262098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D36E-0356-4F78-9D4F-63E70D26BBEE}"/>
              </a:ext>
            </a:extLst>
          </p:cNvPr>
          <p:cNvSpPr>
            <a:spLocks noGrp="1"/>
          </p:cNvSpPr>
          <p:nvPr>
            <p:ph type="title"/>
          </p:nvPr>
        </p:nvSpPr>
        <p:spPr/>
        <p:txBody>
          <a:bodyPr>
            <a:normAutofit/>
          </a:bodyPr>
          <a:lstStyle/>
          <a:p>
            <a:r>
              <a:rPr lang="en-US"/>
              <a:t>Conditional declarations?</a:t>
            </a:r>
          </a:p>
        </p:txBody>
      </p:sp>
      <p:sp>
        <p:nvSpPr>
          <p:cNvPr id="3" name="Content Placeholder 2">
            <a:extLst>
              <a:ext uri="{FF2B5EF4-FFF2-40B4-BE49-F238E27FC236}">
                <a16:creationId xmlns:a16="http://schemas.microsoft.com/office/drawing/2014/main" id="{105A91A6-B326-4FCA-854C-7E260EC65576}"/>
              </a:ext>
            </a:extLst>
          </p:cNvPr>
          <p:cNvSpPr>
            <a:spLocks noGrp="1"/>
          </p:cNvSpPr>
          <p:nvPr>
            <p:ph idx="1"/>
          </p:nvPr>
        </p:nvSpPr>
        <p:spPr>
          <a:xfrm>
            <a:off x="1097280" y="1845734"/>
            <a:ext cx="10058400" cy="4023360"/>
          </a:xfrm>
        </p:spPr>
        <p:txBody>
          <a:bodyPr/>
          <a:lstStyle/>
          <a:p>
            <a:pPr marL="0" lvl="0" indent="0">
              <a:buClr>
                <a:srgbClr val="416A9C"/>
              </a:buClr>
              <a:buNone/>
            </a:pPr>
            <a:endParaRPr lang="en-US">
              <a:solidFill>
                <a:srgbClr val="383838">
                  <a:lumMod val="75000"/>
                  <a:lumOff val="25000"/>
                </a:srgbClr>
              </a:solidFill>
              <a:latin typeface="Sarasa Term CL" panose="02000509000000000000" pitchFamily="49" charset="-120"/>
              <a:ea typeface="Sarasa Term CL" panose="02000509000000000000" pitchFamily="49" charset="-120"/>
            </a:endParaRP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#ifdef HAVE_ZLIB</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gzFile</a:t>
            </a:r>
            <a:r>
              <a:rPr lang="en-US">
                <a:solidFill>
                  <a:srgbClr val="383838">
                    <a:lumMod val="75000"/>
                    <a:lumOff val="25000"/>
                  </a:srgbClr>
                </a:solidFill>
                <a:latin typeface="Sarasa Term CL" panose="02000509000000000000" pitchFamily="49" charset="-120"/>
                <a:ea typeface="Sarasa Term CL" panose="02000509000000000000" pitchFamily="49" charset="-120"/>
              </a:rPr>
              <a:t>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fp</a:t>
            </a:r>
            <a:r>
              <a:rPr lang="en-US">
                <a:solidFill>
                  <a:srgbClr val="383838">
                    <a:lumMod val="75000"/>
                    <a:lumOff val="25000"/>
                  </a:srgbClr>
                </a:solidFill>
                <a:latin typeface="Sarasa Term CL" panose="02000509000000000000" pitchFamily="49" charset="-120"/>
                <a:ea typeface="Sarasa Term CL" panose="02000509000000000000" pitchFamily="49" charset="-120"/>
              </a:rPr>
              <a:t> =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gzopen</a:t>
            </a:r>
            <a:r>
              <a:rPr lang="en-US">
                <a:solidFill>
                  <a:srgbClr val="383838">
                    <a:lumMod val="75000"/>
                    <a:lumOff val="25000"/>
                  </a:srgbClr>
                </a:solidFill>
                <a:latin typeface="Sarasa Term CL" panose="02000509000000000000" pitchFamily="49" charset="-120"/>
                <a:ea typeface="Sarasa Term CL" panose="02000509000000000000" pitchFamily="49" charset="-120"/>
              </a:rPr>
              <a:t>(filename, "r");</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#else</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FILE*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fp</a:t>
            </a:r>
            <a:r>
              <a:rPr lang="en-US">
                <a:solidFill>
                  <a:srgbClr val="383838">
                    <a:lumMod val="75000"/>
                    <a:lumOff val="25000"/>
                  </a:srgbClr>
                </a:solidFill>
                <a:latin typeface="Sarasa Term CL" panose="02000509000000000000" pitchFamily="49" charset="-120"/>
                <a:ea typeface="Sarasa Term CL" panose="02000509000000000000" pitchFamily="49" charset="-120"/>
              </a:rPr>
              <a:t> = </a:t>
            </a:r>
            <a:r>
              <a:rPr lang="en-US" err="1">
                <a:solidFill>
                  <a:srgbClr val="383838">
                    <a:lumMod val="75000"/>
                    <a:lumOff val="25000"/>
                  </a:srgbClr>
                </a:solidFill>
                <a:latin typeface="Sarasa Term CL" panose="02000509000000000000" pitchFamily="49" charset="-120"/>
                <a:ea typeface="Sarasa Term CL" panose="02000509000000000000" pitchFamily="49" charset="-120"/>
              </a:rPr>
              <a:t>fopen</a:t>
            </a:r>
            <a:r>
              <a:rPr lang="en-US">
                <a:solidFill>
                  <a:srgbClr val="383838">
                    <a:lumMod val="75000"/>
                    <a:lumOff val="25000"/>
                  </a:srgbClr>
                </a:solidFill>
                <a:latin typeface="Sarasa Term CL" panose="02000509000000000000" pitchFamily="49" charset="-120"/>
                <a:ea typeface="Sarasa Term CL" panose="02000509000000000000" pitchFamily="49" charset="-120"/>
              </a:rPr>
              <a:t>(filename, "r");</a:t>
            </a:r>
          </a:p>
          <a:p>
            <a:pPr marL="0" lvl="0" indent="0">
              <a:buClr>
                <a:srgbClr val="416A9C"/>
              </a:buClr>
              <a:buNone/>
            </a:pPr>
            <a:r>
              <a:rPr lang="en-US">
                <a:solidFill>
                  <a:srgbClr val="383838">
                    <a:lumMod val="75000"/>
                    <a:lumOff val="25000"/>
                  </a:srgbClr>
                </a:solidFill>
                <a:latin typeface="Sarasa Term CL" panose="02000509000000000000" pitchFamily="49" charset="-120"/>
                <a:ea typeface="Sarasa Term CL" panose="02000509000000000000" pitchFamily="49" charset="-120"/>
              </a:rPr>
              <a:t>	#endif</a:t>
            </a:r>
          </a:p>
        </p:txBody>
      </p:sp>
      <p:sp>
        <p:nvSpPr>
          <p:cNvPr id="4" name="Slide Number Placeholder 3">
            <a:extLst>
              <a:ext uri="{FF2B5EF4-FFF2-40B4-BE49-F238E27FC236}">
                <a16:creationId xmlns:a16="http://schemas.microsoft.com/office/drawing/2014/main" id="{8D70178A-68F9-4F12-8B8A-D248B0CCF5B2}"/>
              </a:ext>
            </a:extLst>
          </p:cNvPr>
          <p:cNvSpPr>
            <a:spLocks noGrp="1"/>
          </p:cNvSpPr>
          <p:nvPr>
            <p:ph type="sldNum" sz="quarter" idx="12"/>
          </p:nvPr>
        </p:nvSpPr>
        <p:spPr/>
        <p:txBody>
          <a:bodyPr/>
          <a:lstStyle/>
          <a:p>
            <a:fld id="{629637A9-119A-49DA-BD12-AAC58B377D80}" type="slidenum">
              <a:rPr lang="en-US" smtClean="0"/>
              <a:t>40</a:t>
            </a:fld>
            <a:endParaRPr lang="en-US"/>
          </a:p>
        </p:txBody>
      </p:sp>
      <p:sp>
        <p:nvSpPr>
          <p:cNvPr id="5" name="Footer Placeholder 4">
            <a:extLst>
              <a:ext uri="{FF2B5EF4-FFF2-40B4-BE49-F238E27FC236}">
                <a16:creationId xmlns:a16="http://schemas.microsoft.com/office/drawing/2014/main" id="{AA9BF637-A018-423F-8202-3209F194D5B3}"/>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538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D36E-0356-4F78-9D4F-63E70D26BBEE}"/>
              </a:ext>
            </a:extLst>
          </p:cNvPr>
          <p:cNvSpPr>
            <a:spLocks noGrp="1"/>
          </p:cNvSpPr>
          <p:nvPr>
            <p:ph type="title"/>
          </p:nvPr>
        </p:nvSpPr>
        <p:spPr/>
        <p:txBody>
          <a:bodyPr>
            <a:normAutofit/>
          </a:bodyPr>
          <a:lstStyle/>
          <a:p>
            <a:r>
              <a:rPr lang="en-US"/>
              <a:t>Immediately invoked lambdas</a:t>
            </a:r>
          </a:p>
        </p:txBody>
      </p:sp>
      <p:sp>
        <p:nvSpPr>
          <p:cNvPr id="3" name="Content Placeholder 2">
            <a:extLst>
              <a:ext uri="{FF2B5EF4-FFF2-40B4-BE49-F238E27FC236}">
                <a16:creationId xmlns:a16="http://schemas.microsoft.com/office/drawing/2014/main" id="{105A91A6-B326-4FCA-854C-7E260EC65576}"/>
              </a:ext>
            </a:extLst>
          </p:cNvPr>
          <p:cNvSpPr>
            <a:spLocks noGrp="1"/>
          </p:cNvSpPr>
          <p:nvPr>
            <p:ph idx="1"/>
          </p:nvPr>
        </p:nvSpPr>
        <p:spPr>
          <a:xfrm>
            <a:off x="1097280" y="1845734"/>
            <a:ext cx="10058400" cy="4023360"/>
          </a:xfrm>
        </p:spPr>
        <p:txBody>
          <a:bodyPr/>
          <a:lstStyle/>
          <a:p>
            <a:pPr marL="0" lvl="0" indent="0">
              <a:buClr>
                <a:srgbClr val="416A9C"/>
              </a:buClr>
              <a:buNone/>
            </a:pPr>
            <a:endParaRPr lang="en-US" dirty="0">
              <a:solidFill>
                <a:srgbClr val="383838">
                  <a:lumMod val="75000"/>
                  <a:lumOff val="25000"/>
                </a:srgbClr>
              </a:solidFill>
              <a:latin typeface="Sarasa Term CL" panose="02000509000000000000" pitchFamily="49" charset="-120"/>
              <a:ea typeface="Sarasa Term CL" panose="02000509000000000000" pitchFamily="49" charset="-120"/>
            </a:endParaRPr>
          </a:p>
          <a:p>
            <a:pPr marL="0" lvl="0" indent="0">
              <a:buClr>
                <a:srgbClr val="416A9C"/>
              </a:buClr>
              <a:buNone/>
            </a:pPr>
            <a:r>
              <a:rPr lang="en-US" dirty="0">
                <a:solidFill>
                  <a:srgbClr val="383838">
                    <a:lumMod val="75000"/>
                    <a:lumOff val="25000"/>
                  </a:srgbClr>
                </a:solidFill>
                <a:latin typeface="Sarasa Term CL" panose="02000509000000000000" pitchFamily="49" charset="-120"/>
                <a:ea typeface="Sarasa Term CL" panose="02000509000000000000" pitchFamily="49" charset="-120"/>
              </a:rPr>
              <a:t>	auto </a:t>
            </a:r>
            <a:r>
              <a:rPr lang="en-US" dirty="0" err="1">
                <a:solidFill>
                  <a:srgbClr val="383838">
                    <a:lumMod val="75000"/>
                    <a:lumOff val="25000"/>
                  </a:srgbClr>
                </a:solidFill>
                <a:latin typeface="Sarasa Term CL" panose="02000509000000000000" pitchFamily="49" charset="-120"/>
                <a:ea typeface="Sarasa Term CL" panose="02000509000000000000" pitchFamily="49" charset="-120"/>
              </a:rPr>
              <a:t>fp</a:t>
            </a:r>
            <a:r>
              <a:rPr lang="en-US" dirty="0">
                <a:solidFill>
                  <a:srgbClr val="383838">
                    <a:lumMod val="75000"/>
                    <a:lumOff val="25000"/>
                  </a:srgbClr>
                </a:solidFill>
                <a:latin typeface="Sarasa Term CL" panose="02000509000000000000" pitchFamily="49" charset="-120"/>
                <a:ea typeface="Sarasa Term CL" panose="02000509000000000000" pitchFamily="49" charset="-120"/>
              </a:rPr>
              <a:t> = [&amp;] {</a:t>
            </a:r>
          </a:p>
          <a:p>
            <a:pPr marL="0" lvl="0" indent="0">
              <a:buClr>
                <a:srgbClr val="416A9C"/>
              </a:buClr>
              <a:buNone/>
            </a:pPr>
            <a:r>
              <a:rPr lang="en-US" dirty="0">
                <a:solidFill>
                  <a:srgbClr val="383838">
                    <a:lumMod val="75000"/>
                    <a:lumOff val="25000"/>
                  </a:srgbClr>
                </a:solidFill>
                <a:latin typeface="Sarasa Term CL" panose="02000509000000000000" pitchFamily="49" charset="-120"/>
                <a:ea typeface="Sarasa Term CL" panose="02000509000000000000" pitchFamily="49" charset="-120"/>
              </a:rPr>
              <a:t>	    if constexpr (</a:t>
            </a:r>
            <a:r>
              <a:rPr lang="en-US" dirty="0" err="1">
                <a:solidFill>
                  <a:srgbClr val="383838">
                    <a:lumMod val="75000"/>
                    <a:lumOff val="25000"/>
                  </a:srgbClr>
                </a:solidFill>
                <a:latin typeface="Sarasa Term CL" panose="02000509000000000000" pitchFamily="49" charset="-120"/>
                <a:ea typeface="Sarasa Term CL" panose="02000509000000000000" pitchFamily="49" charset="-120"/>
              </a:rPr>
              <a:t>have_zlib</a:t>
            </a:r>
            <a:r>
              <a:rPr lang="en-US" dirty="0">
                <a:solidFill>
                  <a:srgbClr val="383838">
                    <a:lumMod val="75000"/>
                    <a:lumOff val="25000"/>
                  </a:srgbClr>
                </a:solidFill>
                <a:latin typeface="Sarasa Term CL" panose="02000509000000000000" pitchFamily="49" charset="-120"/>
                <a:ea typeface="Sarasa Term CL" panose="02000509000000000000" pitchFamily="49" charset="-120"/>
              </a:rPr>
              <a:t>)</a:t>
            </a:r>
          </a:p>
          <a:p>
            <a:pPr marL="0" lvl="0" indent="0">
              <a:buClr>
                <a:srgbClr val="416A9C"/>
              </a:buClr>
              <a:buNone/>
            </a:pPr>
            <a:r>
              <a:rPr lang="en-US" dirty="0">
                <a:solidFill>
                  <a:srgbClr val="383838">
                    <a:lumMod val="75000"/>
                    <a:lumOff val="25000"/>
                  </a:srgbClr>
                </a:solidFill>
                <a:latin typeface="Sarasa Term CL" panose="02000509000000000000" pitchFamily="49" charset="-120"/>
                <a:ea typeface="Sarasa Term CL" panose="02000509000000000000" pitchFamily="49" charset="-120"/>
              </a:rPr>
              <a:t>	        return </a:t>
            </a:r>
            <a:r>
              <a:rPr lang="en-US" dirty="0" err="1">
                <a:solidFill>
                  <a:srgbClr val="383838">
                    <a:lumMod val="75000"/>
                    <a:lumOff val="25000"/>
                  </a:srgbClr>
                </a:solidFill>
                <a:latin typeface="Sarasa Term CL" panose="02000509000000000000" pitchFamily="49" charset="-120"/>
                <a:ea typeface="Sarasa Term CL" panose="02000509000000000000" pitchFamily="49" charset="-120"/>
              </a:rPr>
              <a:t>gzopen</a:t>
            </a:r>
            <a:r>
              <a:rPr lang="en-US" dirty="0">
                <a:solidFill>
                  <a:srgbClr val="383838">
                    <a:lumMod val="75000"/>
                    <a:lumOff val="25000"/>
                  </a:srgbClr>
                </a:solidFill>
                <a:latin typeface="Sarasa Term CL" panose="02000509000000000000" pitchFamily="49" charset="-120"/>
                <a:ea typeface="Sarasa Term CL" panose="02000509000000000000" pitchFamily="49" charset="-120"/>
              </a:rPr>
              <a:t>(filename, "r");</a:t>
            </a:r>
            <a:endParaRPr lang="en-US" baseline="30000" dirty="0">
              <a:solidFill>
                <a:srgbClr val="383838">
                  <a:lumMod val="75000"/>
                  <a:lumOff val="25000"/>
                </a:srgbClr>
              </a:solidFill>
              <a:latin typeface="Sarasa Term CL" panose="02000509000000000000" pitchFamily="49" charset="-120"/>
              <a:ea typeface="Sarasa Term CL" panose="02000509000000000000" pitchFamily="49" charset="-120"/>
            </a:endParaRPr>
          </a:p>
          <a:p>
            <a:pPr marL="0" lvl="0" indent="0">
              <a:buClr>
                <a:srgbClr val="416A9C"/>
              </a:buClr>
              <a:buNone/>
            </a:pPr>
            <a:r>
              <a:rPr lang="en-US" dirty="0">
                <a:solidFill>
                  <a:srgbClr val="383838">
                    <a:lumMod val="75000"/>
                    <a:lumOff val="25000"/>
                  </a:srgbClr>
                </a:solidFill>
                <a:latin typeface="Sarasa Term CL" panose="02000509000000000000" pitchFamily="49" charset="-120"/>
                <a:ea typeface="Sarasa Term CL" panose="02000509000000000000" pitchFamily="49" charset="-120"/>
              </a:rPr>
              <a:t>	    else</a:t>
            </a:r>
          </a:p>
          <a:p>
            <a:pPr marL="0" lvl="0" indent="0">
              <a:buClr>
                <a:srgbClr val="416A9C"/>
              </a:buClr>
              <a:buNone/>
            </a:pPr>
            <a:r>
              <a:rPr lang="en-US" dirty="0">
                <a:solidFill>
                  <a:srgbClr val="383838">
                    <a:lumMod val="75000"/>
                    <a:lumOff val="25000"/>
                  </a:srgbClr>
                </a:solidFill>
                <a:latin typeface="Sarasa Term CL" panose="02000509000000000000" pitchFamily="49" charset="-120"/>
                <a:ea typeface="Sarasa Term CL" panose="02000509000000000000" pitchFamily="49" charset="-120"/>
              </a:rPr>
              <a:t>	        return </a:t>
            </a:r>
            <a:r>
              <a:rPr lang="en-US" dirty="0" err="1">
                <a:solidFill>
                  <a:srgbClr val="383838">
                    <a:lumMod val="75000"/>
                    <a:lumOff val="25000"/>
                  </a:srgbClr>
                </a:solidFill>
                <a:latin typeface="Sarasa Term CL" panose="02000509000000000000" pitchFamily="49" charset="-120"/>
                <a:ea typeface="Sarasa Term CL" panose="02000509000000000000" pitchFamily="49" charset="-120"/>
              </a:rPr>
              <a:t>fopen</a:t>
            </a:r>
            <a:r>
              <a:rPr lang="en-US" dirty="0">
                <a:solidFill>
                  <a:srgbClr val="383838">
                    <a:lumMod val="75000"/>
                    <a:lumOff val="25000"/>
                  </a:srgbClr>
                </a:solidFill>
                <a:latin typeface="Sarasa Term CL" panose="02000509000000000000" pitchFamily="49" charset="-120"/>
                <a:ea typeface="Sarasa Term CL" panose="02000509000000000000" pitchFamily="49" charset="-120"/>
              </a:rPr>
              <a:t>(filename, "r");</a:t>
            </a:r>
          </a:p>
          <a:p>
            <a:pPr marL="0" lvl="0" indent="0">
              <a:buClr>
                <a:srgbClr val="416A9C"/>
              </a:buClr>
              <a:buNone/>
            </a:pPr>
            <a:r>
              <a:rPr lang="en-US" dirty="0">
                <a:solidFill>
                  <a:srgbClr val="383838">
                    <a:lumMod val="75000"/>
                    <a:lumOff val="25000"/>
                  </a:srgbClr>
                </a:solidFill>
                <a:latin typeface="Sarasa Term CL" panose="02000509000000000000" pitchFamily="49" charset="-120"/>
                <a:ea typeface="Sarasa Term CL" panose="02000509000000000000" pitchFamily="49" charset="-120"/>
              </a:rPr>
              <a:t>	}();</a:t>
            </a:r>
          </a:p>
          <a:p>
            <a:pPr marL="0" indent="0" algn="r">
              <a:buClr>
                <a:srgbClr val="416A9C"/>
              </a:buClr>
              <a:buNone/>
            </a:pPr>
            <a:r>
              <a:rPr lang="en-US" sz="1200" baseline="30000" dirty="0">
                <a:solidFill>
                  <a:srgbClr val="383838">
                    <a:lumMod val="75000"/>
                    <a:lumOff val="25000"/>
                  </a:srgbClr>
                </a:solidFill>
                <a:latin typeface="Sarasa Term CL" panose="02000509000000000000" pitchFamily="49" charset="-120"/>
                <a:ea typeface="Sarasa Term CL" panose="02000509000000000000" pitchFamily="49" charset="-120"/>
              </a:rPr>
              <a:t>‡</a:t>
            </a:r>
            <a:r>
              <a:rPr lang="en-US" sz="1200" dirty="0"/>
              <a:t>Declaration of </a:t>
            </a:r>
            <a:r>
              <a:rPr lang="en-US" sz="1200" dirty="0" err="1">
                <a:latin typeface="Sarasa Term CL" panose="02000509000000000000" pitchFamily="49" charset="-120"/>
                <a:ea typeface="Sarasa Term CL" panose="02000509000000000000" pitchFamily="49" charset="-120"/>
              </a:rPr>
              <a:t>gzopen</a:t>
            </a:r>
            <a:r>
              <a:rPr lang="en-US" sz="1200" dirty="0"/>
              <a:t> is available on </a:t>
            </a:r>
            <a:r>
              <a:rPr lang="en-US" sz="1200" dirty="0" err="1"/>
              <a:t>zlib</a:t>
            </a:r>
            <a:r>
              <a:rPr lang="en-US" sz="1200" dirty="0"/>
              <a:t> website.</a:t>
            </a:r>
          </a:p>
        </p:txBody>
      </p:sp>
      <p:sp>
        <p:nvSpPr>
          <p:cNvPr id="4" name="Slide Number Placeholder 3">
            <a:extLst>
              <a:ext uri="{FF2B5EF4-FFF2-40B4-BE49-F238E27FC236}">
                <a16:creationId xmlns:a16="http://schemas.microsoft.com/office/drawing/2014/main" id="{8D70178A-68F9-4F12-8B8A-D248B0CCF5B2}"/>
              </a:ext>
            </a:extLst>
          </p:cNvPr>
          <p:cNvSpPr>
            <a:spLocks noGrp="1"/>
          </p:cNvSpPr>
          <p:nvPr>
            <p:ph type="sldNum" sz="quarter" idx="12"/>
          </p:nvPr>
        </p:nvSpPr>
        <p:spPr/>
        <p:txBody>
          <a:bodyPr/>
          <a:lstStyle/>
          <a:p>
            <a:fld id="{629637A9-119A-49DA-BD12-AAC58B377D80}" type="slidenum">
              <a:rPr lang="en-US" smtClean="0"/>
              <a:t>41</a:t>
            </a:fld>
            <a:endParaRPr lang="en-US"/>
          </a:p>
        </p:txBody>
      </p:sp>
      <p:sp>
        <p:nvSpPr>
          <p:cNvPr id="6" name="Footer Placeholder 5">
            <a:extLst>
              <a:ext uri="{FF2B5EF4-FFF2-40B4-BE49-F238E27FC236}">
                <a16:creationId xmlns:a16="http://schemas.microsoft.com/office/drawing/2014/main" id="{C7B07FB6-EFBF-4579-9B6D-0C65FAC175B1}"/>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556616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1504-2092-43CC-A171-763D20EA3958}"/>
              </a:ext>
            </a:extLst>
          </p:cNvPr>
          <p:cNvSpPr>
            <a:spLocks noGrp="1"/>
          </p:cNvSpPr>
          <p:nvPr>
            <p:ph type="title"/>
          </p:nvPr>
        </p:nvSpPr>
        <p:spPr/>
        <p:txBody>
          <a:bodyPr/>
          <a:lstStyle/>
          <a:p>
            <a:r>
              <a:rPr lang="en-US"/>
              <a:t>Discarded statement (2/2)</a:t>
            </a:r>
          </a:p>
        </p:txBody>
      </p:sp>
      <p:sp>
        <p:nvSpPr>
          <p:cNvPr id="3" name="Content Placeholder 2">
            <a:extLst>
              <a:ext uri="{FF2B5EF4-FFF2-40B4-BE49-F238E27FC236}">
                <a16:creationId xmlns:a16="http://schemas.microsoft.com/office/drawing/2014/main" id="{74398C1D-D6D2-475C-B27F-7F82C405BFA8}"/>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If the declared return type of the function contains a placeholder type, the return type of the function is deduced from non-discarded </a:t>
            </a:r>
            <a:r>
              <a:rPr lang="en-US">
                <a:latin typeface="Sarasa Term CL" panose="02000509000000000000" pitchFamily="49" charset="-120"/>
                <a:ea typeface="Sarasa Term CL" panose="02000509000000000000" pitchFamily="49" charset="-120"/>
                <a:cs typeface="Times New Roman" panose="02020603050405020304" pitchFamily="18" charset="0"/>
              </a:rPr>
              <a:t>return</a:t>
            </a:r>
            <a:r>
              <a:rPr lang="en-US">
                <a:latin typeface="Times New Roman" panose="02020603050405020304" pitchFamily="18" charset="0"/>
                <a:cs typeface="Times New Roman" panose="02020603050405020304" pitchFamily="18" charset="0"/>
              </a:rPr>
              <a:t> statements, if any, in the body of the function. (</a:t>
            </a:r>
            <a:r>
              <a:rPr lang="en-US" b="1"/>
              <a:t>[</a:t>
            </a:r>
            <a:r>
              <a:rPr lang="en-US" b="1" err="1"/>
              <a:t>dcl.spec.auto</a:t>
            </a:r>
            <a:r>
              <a:rPr lang="en-US" b="1"/>
              <a:t>]/3</a:t>
            </a:r>
            <a:r>
              <a:rPr lang="en-US">
                <a:latin typeface="Times New Roman" panose="02020603050405020304" pitchFamily="18" charset="0"/>
                <a:cs typeface="Times New Roman" panose="02020603050405020304" pitchFamily="18" charset="0"/>
              </a:rPr>
              <a:t>)</a:t>
            </a:r>
          </a:p>
          <a:p>
            <a:endParaRPr lang="en-US"/>
          </a:p>
          <a:p>
            <a:r>
              <a:rPr lang="en-US"/>
              <a:t>Implies: Discarded statements do not contribute to return type deduction.</a:t>
            </a:r>
          </a:p>
        </p:txBody>
      </p:sp>
      <p:sp>
        <p:nvSpPr>
          <p:cNvPr id="4" name="Slide Number Placeholder 3">
            <a:extLst>
              <a:ext uri="{FF2B5EF4-FFF2-40B4-BE49-F238E27FC236}">
                <a16:creationId xmlns:a16="http://schemas.microsoft.com/office/drawing/2014/main" id="{98FF7DFC-4D87-443B-AE30-389D610E4CCE}"/>
              </a:ext>
            </a:extLst>
          </p:cNvPr>
          <p:cNvSpPr>
            <a:spLocks noGrp="1"/>
          </p:cNvSpPr>
          <p:nvPr>
            <p:ph type="sldNum" sz="quarter" idx="12"/>
          </p:nvPr>
        </p:nvSpPr>
        <p:spPr/>
        <p:txBody>
          <a:bodyPr/>
          <a:lstStyle/>
          <a:p>
            <a:fld id="{629637A9-119A-49DA-BD12-AAC58B377D80}" type="slidenum">
              <a:rPr lang="en-US" smtClean="0"/>
              <a:t>42</a:t>
            </a:fld>
            <a:endParaRPr lang="en-US"/>
          </a:p>
        </p:txBody>
      </p:sp>
      <p:sp>
        <p:nvSpPr>
          <p:cNvPr id="5" name="Footer Placeholder 4">
            <a:extLst>
              <a:ext uri="{FF2B5EF4-FFF2-40B4-BE49-F238E27FC236}">
                <a16:creationId xmlns:a16="http://schemas.microsoft.com/office/drawing/2014/main" id="{58F074D9-EBC7-4603-937C-8EFE5CA1F080}"/>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9051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313F-10EF-47E1-97EB-D5E1DFE24AC7}"/>
              </a:ext>
            </a:extLst>
          </p:cNvPr>
          <p:cNvSpPr>
            <a:spLocks noGrp="1"/>
          </p:cNvSpPr>
          <p:nvPr>
            <p:ph type="title"/>
          </p:nvPr>
        </p:nvSpPr>
        <p:spPr/>
        <p:txBody>
          <a:bodyPr/>
          <a:lstStyle/>
          <a:p>
            <a:r>
              <a:rPr lang="en-US"/>
              <a:t>Limitation of constexpr-if in practice</a:t>
            </a:r>
          </a:p>
        </p:txBody>
      </p:sp>
      <p:sp>
        <p:nvSpPr>
          <p:cNvPr id="3" name="Content Placeholder 2">
            <a:extLst>
              <a:ext uri="{FF2B5EF4-FFF2-40B4-BE49-F238E27FC236}">
                <a16:creationId xmlns:a16="http://schemas.microsoft.com/office/drawing/2014/main" id="{B05C3846-111A-4DCE-80B4-89479A7943A2}"/>
              </a:ext>
            </a:extLst>
          </p:cNvPr>
          <p:cNvSpPr>
            <a:spLocks noGrp="1"/>
          </p:cNvSpPr>
          <p:nvPr>
            <p:ph idx="1"/>
          </p:nvPr>
        </p:nvSpPr>
        <p:spPr/>
        <p:txBody>
          <a:bodyPr>
            <a:normAutofit/>
          </a:bodyPr>
          <a:lstStyle/>
          <a:p>
            <a:pPr marL="0" indent="0">
              <a:buNone/>
            </a:pPr>
            <a:r>
              <a:rPr lang="en-US" sz="2000" dirty="0">
                <a:latin typeface="Sarasa Term CL" panose="02000509000000000000" pitchFamily="49" charset="-120"/>
                <a:ea typeface="Sarasa Term CL" panose="02000509000000000000" pitchFamily="49" charset="-120"/>
              </a:rPr>
              <a:t>int64_t </a:t>
            </a:r>
            <a:r>
              <a:rPr lang="en-US" sz="2000" dirty="0" err="1">
                <a:latin typeface="Sarasa Term CL" panose="02000509000000000000" pitchFamily="49" charset="-120"/>
                <a:ea typeface="Sarasa Term CL" panose="02000509000000000000" pitchFamily="49" charset="-120"/>
              </a:rPr>
              <a:t>get_file_size</a:t>
            </a:r>
            <a:r>
              <a:rPr lang="en-US" sz="2000" dirty="0">
                <a:latin typeface="Sarasa Term CL" panose="02000509000000000000" pitchFamily="49" charset="-120"/>
                <a:ea typeface="Sarasa Term CL" panose="02000509000000000000" pitchFamily="49" charset="-120"/>
              </a:rPr>
              <a:t>(char const* filename)</a:t>
            </a:r>
          </a:p>
          <a:p>
            <a:pPr marL="0" indent="0">
              <a:buNone/>
            </a:pPr>
            <a:r>
              <a:rPr lang="en-US" sz="2000" dirty="0">
                <a:latin typeface="Sarasa Term CL" panose="02000509000000000000" pitchFamily="49" charset="-120"/>
                <a:ea typeface="Sarasa Term CL" panose="02000509000000000000" pitchFamily="49" charset="-120"/>
              </a:rPr>
              <a:t>{</a:t>
            </a:r>
          </a:p>
          <a:p>
            <a:pPr marL="0" indent="0">
              <a:buNone/>
            </a:pPr>
            <a:r>
              <a:rPr lang="en-US" sz="2000" dirty="0">
                <a:latin typeface="Sarasa Term CL" panose="02000509000000000000" pitchFamily="49" charset="-120"/>
                <a:ea typeface="Sarasa Term CL" panose="02000509000000000000" pitchFamily="49" charset="-120"/>
              </a:rPr>
              <a:t>#if defined(_WIN32)</a:t>
            </a:r>
          </a:p>
          <a:p>
            <a:pPr marL="0" indent="0">
              <a:buNone/>
            </a:pPr>
            <a:r>
              <a:rPr lang="en-US" sz="2000" dirty="0">
                <a:latin typeface="Sarasa Term CL" panose="02000509000000000000" pitchFamily="49" charset="-120"/>
                <a:ea typeface="Sarasa Term CL" panose="02000509000000000000" pitchFamily="49" charset="-120"/>
              </a:rPr>
              <a:t>    struct _stat64 </a:t>
            </a:r>
            <a:r>
              <a:rPr lang="en-US" sz="2000" dirty="0" err="1">
                <a:latin typeface="Sarasa Term CL" panose="02000509000000000000" pitchFamily="49" charset="-120"/>
                <a:ea typeface="Sarasa Term CL" panose="02000509000000000000" pitchFamily="49" charset="-120"/>
              </a:rPr>
              <a:t>st</a:t>
            </a:r>
            <a:r>
              <a:rPr lang="en-US" sz="2000" dirty="0">
                <a:latin typeface="Sarasa Term CL" panose="02000509000000000000" pitchFamily="49" charset="-120"/>
                <a:ea typeface="Sarasa Term CL" panose="02000509000000000000" pitchFamily="49" charset="-120"/>
              </a:rPr>
              <a:t>;</a:t>
            </a:r>
          </a:p>
          <a:p>
            <a:pPr marL="0" indent="0">
              <a:buNone/>
            </a:pPr>
            <a:r>
              <a:rPr lang="en-US" sz="2000" dirty="0">
                <a:latin typeface="Sarasa Term CL" panose="02000509000000000000" pitchFamily="49" charset="-120"/>
                <a:ea typeface="Sarasa Term CL" panose="02000509000000000000" pitchFamily="49" charset="-120"/>
              </a:rPr>
              <a:t>    _stat64(filename, &amp;</a:t>
            </a:r>
            <a:r>
              <a:rPr lang="en-US" sz="2000" dirty="0" err="1">
                <a:latin typeface="Sarasa Term CL" panose="02000509000000000000" pitchFamily="49" charset="-120"/>
                <a:ea typeface="Sarasa Term CL" panose="02000509000000000000" pitchFamily="49" charset="-120"/>
              </a:rPr>
              <a:t>st</a:t>
            </a:r>
            <a:r>
              <a:rPr lang="en-US" sz="2000" dirty="0">
                <a:latin typeface="Sarasa Term CL" panose="02000509000000000000" pitchFamily="49" charset="-120"/>
                <a:ea typeface="Sarasa Term CL" panose="02000509000000000000" pitchFamily="49" charset="-120"/>
              </a:rPr>
              <a:t>);</a:t>
            </a:r>
          </a:p>
          <a:p>
            <a:pPr marL="0" indent="0">
              <a:buNone/>
            </a:pPr>
            <a:r>
              <a:rPr lang="en-US" sz="2000" dirty="0">
                <a:latin typeface="Sarasa Term CL" panose="02000509000000000000" pitchFamily="49" charset="-120"/>
                <a:ea typeface="Sarasa Term CL" panose="02000509000000000000" pitchFamily="49" charset="-120"/>
              </a:rPr>
              <a:t>#else</a:t>
            </a:r>
          </a:p>
          <a:p>
            <a:pPr marL="0" indent="0">
              <a:buNone/>
            </a:pPr>
            <a:r>
              <a:rPr lang="en-US" sz="2000" dirty="0">
                <a:latin typeface="Sarasa Term CL" panose="02000509000000000000" pitchFamily="49" charset="-120"/>
                <a:ea typeface="Sarasa Term CL" panose="02000509000000000000" pitchFamily="49" charset="-120"/>
              </a:rPr>
              <a:t>    struct stat </a:t>
            </a:r>
            <a:r>
              <a:rPr lang="en-US" sz="2000" dirty="0" err="1">
                <a:latin typeface="Sarasa Term CL" panose="02000509000000000000" pitchFamily="49" charset="-120"/>
                <a:ea typeface="Sarasa Term CL" panose="02000509000000000000" pitchFamily="49" charset="-120"/>
              </a:rPr>
              <a:t>st</a:t>
            </a:r>
            <a:r>
              <a:rPr lang="en-US" sz="2000" dirty="0">
                <a:latin typeface="Sarasa Term CL" panose="02000509000000000000" pitchFamily="49" charset="-120"/>
                <a:ea typeface="Sarasa Term CL" panose="02000509000000000000" pitchFamily="49" charset="-120"/>
              </a:rPr>
              <a:t>;</a:t>
            </a:r>
          </a:p>
          <a:p>
            <a:pPr marL="0" indent="0">
              <a:buNone/>
            </a:pPr>
            <a:r>
              <a:rPr lang="en-US" sz="2000" dirty="0">
                <a:latin typeface="Sarasa Term CL" panose="02000509000000000000" pitchFamily="49" charset="-120"/>
                <a:ea typeface="Sarasa Term CL" panose="02000509000000000000" pitchFamily="49" charset="-120"/>
              </a:rPr>
              <a:t>    ::stat(filename, &amp;</a:t>
            </a:r>
            <a:r>
              <a:rPr lang="en-US" sz="2000" dirty="0" err="1">
                <a:latin typeface="Sarasa Term CL" panose="02000509000000000000" pitchFamily="49" charset="-120"/>
                <a:ea typeface="Sarasa Term CL" panose="02000509000000000000" pitchFamily="49" charset="-120"/>
              </a:rPr>
              <a:t>st</a:t>
            </a:r>
            <a:r>
              <a:rPr lang="en-US" sz="2000" dirty="0">
                <a:latin typeface="Sarasa Term CL" panose="02000509000000000000" pitchFamily="49" charset="-120"/>
                <a:ea typeface="Sarasa Term CL" panose="02000509000000000000" pitchFamily="49" charset="-120"/>
              </a:rPr>
              <a:t>);</a:t>
            </a:r>
          </a:p>
          <a:p>
            <a:pPr marL="0" indent="0">
              <a:buNone/>
            </a:pPr>
            <a:r>
              <a:rPr lang="en-US" sz="2000" dirty="0">
                <a:latin typeface="Sarasa Term CL" panose="02000509000000000000" pitchFamily="49" charset="-120"/>
                <a:ea typeface="Sarasa Term CL" panose="02000509000000000000" pitchFamily="49" charset="-120"/>
              </a:rPr>
              <a:t>#endif</a:t>
            </a:r>
          </a:p>
        </p:txBody>
      </p:sp>
      <p:sp>
        <p:nvSpPr>
          <p:cNvPr id="4" name="Slide Number Placeholder 3">
            <a:extLst>
              <a:ext uri="{FF2B5EF4-FFF2-40B4-BE49-F238E27FC236}">
                <a16:creationId xmlns:a16="http://schemas.microsoft.com/office/drawing/2014/main" id="{AC09A2C5-C704-45FD-8821-F5DF34DD3EA0}"/>
              </a:ext>
            </a:extLst>
          </p:cNvPr>
          <p:cNvSpPr>
            <a:spLocks noGrp="1"/>
          </p:cNvSpPr>
          <p:nvPr>
            <p:ph type="sldNum" sz="quarter" idx="12"/>
          </p:nvPr>
        </p:nvSpPr>
        <p:spPr/>
        <p:txBody>
          <a:bodyPr/>
          <a:lstStyle/>
          <a:p>
            <a:fld id="{629637A9-119A-49DA-BD12-AAC58B377D80}" type="slidenum">
              <a:rPr lang="en-US" smtClean="0"/>
              <a:t>43</a:t>
            </a:fld>
            <a:endParaRPr lang="en-US"/>
          </a:p>
        </p:txBody>
      </p:sp>
      <p:sp>
        <p:nvSpPr>
          <p:cNvPr id="5" name="Speech Bubble: Rectangle with Corners Rounded 4">
            <a:extLst>
              <a:ext uri="{FF2B5EF4-FFF2-40B4-BE49-F238E27FC236}">
                <a16:creationId xmlns:a16="http://schemas.microsoft.com/office/drawing/2014/main" id="{30DF67C4-E131-4F1F-A3B9-51D32A328307}"/>
              </a:ext>
            </a:extLst>
          </p:cNvPr>
          <p:cNvSpPr/>
          <p:nvPr/>
        </p:nvSpPr>
        <p:spPr>
          <a:xfrm>
            <a:off x="5223435" y="3106271"/>
            <a:ext cx="3328894" cy="860612"/>
          </a:xfrm>
          <a:prstGeom prst="wedgeRoundRectCallout">
            <a:avLst>
              <a:gd name="adj1" fmla="val -57205"/>
              <a:gd name="adj2" fmla="val -23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Definition of </a:t>
            </a:r>
            <a:r>
              <a:rPr lang="en-US">
                <a:latin typeface="Sarasa Term CL" panose="02000509000000000000" pitchFamily="49" charset="-120"/>
                <a:ea typeface="Sarasa Term CL" panose="02000509000000000000" pitchFamily="49" charset="-120"/>
              </a:rPr>
              <a:t>struct _stat64</a:t>
            </a:r>
            <a:r>
              <a:rPr lang="en-US"/>
              <a:t> is required to define variables</a:t>
            </a:r>
          </a:p>
        </p:txBody>
      </p:sp>
      <p:sp>
        <p:nvSpPr>
          <p:cNvPr id="6" name="Footer Placeholder 5">
            <a:extLst>
              <a:ext uri="{FF2B5EF4-FFF2-40B4-BE49-F238E27FC236}">
                <a16:creationId xmlns:a16="http://schemas.microsoft.com/office/drawing/2014/main" id="{044A47B9-3BDB-4CF5-BD80-1719537569E0}"/>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34576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40A3-28F4-4EE5-A121-F3A5833E5218}"/>
              </a:ext>
            </a:extLst>
          </p:cNvPr>
          <p:cNvSpPr>
            <a:spLocks noGrp="1"/>
          </p:cNvSpPr>
          <p:nvPr>
            <p:ph type="title"/>
          </p:nvPr>
        </p:nvSpPr>
        <p:spPr/>
        <p:txBody>
          <a:bodyPr/>
          <a:lstStyle/>
          <a:p>
            <a:r>
              <a:rPr lang="en-US"/>
              <a:t>When a complete type is required but conditionally available</a:t>
            </a:r>
          </a:p>
        </p:txBody>
      </p:sp>
      <p:sp>
        <p:nvSpPr>
          <p:cNvPr id="3" name="Content Placeholder 2">
            <a:extLst>
              <a:ext uri="{FF2B5EF4-FFF2-40B4-BE49-F238E27FC236}">
                <a16:creationId xmlns:a16="http://schemas.microsoft.com/office/drawing/2014/main" id="{26CD94AE-8A7B-4CA2-A222-370BE26343E6}"/>
              </a:ext>
            </a:extLst>
          </p:cNvPr>
          <p:cNvSpPr>
            <a:spLocks noGrp="1"/>
          </p:cNvSpPr>
          <p:nvPr>
            <p:ph idx="1"/>
          </p:nvPr>
        </p:nvSpPr>
        <p:spPr/>
        <p:txBody>
          <a:bodyPr/>
          <a:lstStyle/>
          <a:p>
            <a:r>
              <a:rPr lang="en-US" strike="sngStrike"/>
              <a:t>Define the type by yourself</a:t>
            </a:r>
          </a:p>
          <a:p>
            <a:pPr lvl="1"/>
            <a:r>
              <a:rPr lang="en-US">
                <a:sym typeface="Wingdings" panose="05000000000000000000" pitchFamily="2" charset="2"/>
              </a:rPr>
              <a:t>ODR violation when including the corresponding header</a:t>
            </a:r>
          </a:p>
          <a:p>
            <a:r>
              <a:rPr lang="en-US"/>
              <a:t>Rethink about the function – can it be deemed </a:t>
            </a:r>
            <a:r>
              <a:rPr lang="en-US" b="1"/>
              <a:t>disjointed</a:t>
            </a:r>
            <a:r>
              <a:rPr lang="en-US"/>
              <a:t> implementations?</a:t>
            </a:r>
          </a:p>
          <a:p>
            <a:pPr lvl="1"/>
            <a:r>
              <a:rPr lang="en-US"/>
              <a:t>If so, we can replace the implementations with build systems</a:t>
            </a:r>
          </a:p>
        </p:txBody>
      </p:sp>
      <p:sp>
        <p:nvSpPr>
          <p:cNvPr id="4" name="Slide Number Placeholder 3">
            <a:extLst>
              <a:ext uri="{FF2B5EF4-FFF2-40B4-BE49-F238E27FC236}">
                <a16:creationId xmlns:a16="http://schemas.microsoft.com/office/drawing/2014/main" id="{85F4AB07-1DAF-40A1-ADFC-AAA35FCE4057}"/>
              </a:ext>
            </a:extLst>
          </p:cNvPr>
          <p:cNvSpPr>
            <a:spLocks noGrp="1"/>
          </p:cNvSpPr>
          <p:nvPr>
            <p:ph type="sldNum" sz="quarter" idx="12"/>
          </p:nvPr>
        </p:nvSpPr>
        <p:spPr/>
        <p:txBody>
          <a:bodyPr/>
          <a:lstStyle/>
          <a:p>
            <a:fld id="{629637A9-119A-49DA-BD12-AAC58B377D80}" type="slidenum">
              <a:rPr lang="en-US" smtClean="0"/>
              <a:t>44</a:t>
            </a:fld>
            <a:endParaRPr lang="en-US"/>
          </a:p>
        </p:txBody>
      </p:sp>
      <p:sp>
        <p:nvSpPr>
          <p:cNvPr id="5" name="Footer Placeholder 4">
            <a:extLst>
              <a:ext uri="{FF2B5EF4-FFF2-40B4-BE49-F238E27FC236}">
                <a16:creationId xmlns:a16="http://schemas.microsoft.com/office/drawing/2014/main" id="{FB53E8A9-085E-4D95-A630-30688EB30B4F}"/>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82033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FD5B-F2B5-4098-8001-8CEDC7157154}"/>
              </a:ext>
            </a:extLst>
          </p:cNvPr>
          <p:cNvSpPr>
            <a:spLocks noGrp="1"/>
          </p:cNvSpPr>
          <p:nvPr>
            <p:ph type="title"/>
          </p:nvPr>
        </p:nvSpPr>
        <p:spPr/>
        <p:txBody>
          <a:bodyPr/>
          <a:lstStyle/>
          <a:p>
            <a:r>
              <a:rPr lang="en-US" dirty="0"/>
              <a:t>Breaking it down: Translation units</a:t>
            </a:r>
          </a:p>
        </p:txBody>
      </p:sp>
      <p:sp>
        <p:nvSpPr>
          <p:cNvPr id="3" name="Content Placeholder 2">
            <a:extLst>
              <a:ext uri="{FF2B5EF4-FFF2-40B4-BE49-F238E27FC236}">
                <a16:creationId xmlns:a16="http://schemas.microsoft.com/office/drawing/2014/main" id="{C4769F9F-70D8-4A70-B464-086B72DCD688}"/>
              </a:ext>
            </a:extLst>
          </p:cNvPr>
          <p:cNvSpPr>
            <a:spLocks noGrp="1"/>
          </p:cNvSpPr>
          <p:nvPr>
            <p:ph sz="half" idx="1"/>
          </p:nvPr>
        </p:nvSpPr>
        <p:spPr>
          <a:xfrm>
            <a:off x="1097278" y="1845734"/>
            <a:ext cx="4937760" cy="4023360"/>
          </a:xfrm>
        </p:spPr>
        <p:txBody>
          <a:bodyPr>
            <a:normAutofit/>
          </a:bodyPr>
          <a:lstStyle/>
          <a:p>
            <a:pPr lvl="0">
              <a:buClr>
                <a:srgbClr val="416A9C"/>
              </a:buClr>
            </a:pPr>
            <a:r>
              <a:rPr lang="en-US" dirty="0" err="1">
                <a:solidFill>
                  <a:srgbClr val="383838">
                    <a:lumMod val="75000"/>
                    <a:lumOff val="25000"/>
                  </a:srgbClr>
                </a:solidFill>
              </a:rPr>
              <a:t>src</a:t>
            </a:r>
            <a:r>
              <a:rPr lang="en-US" dirty="0">
                <a:solidFill>
                  <a:srgbClr val="383838">
                    <a:lumMod val="75000"/>
                    <a:lumOff val="25000"/>
                  </a:srgbClr>
                </a:solidFill>
              </a:rPr>
              <a:t>/win32.cc:</a:t>
            </a:r>
          </a:p>
          <a:p>
            <a:pPr lvl="0">
              <a:buClr>
                <a:srgbClr val="416A9C"/>
              </a:buClr>
            </a:pPr>
            <a:endParaRPr lang="en-US" dirty="0">
              <a:solidFill>
                <a:srgbClr val="383838">
                  <a:lumMod val="75000"/>
                  <a:lumOff val="25000"/>
                </a:srgbClr>
              </a:solidFill>
            </a:endParaRPr>
          </a:p>
          <a:p>
            <a:pPr marL="0" indent="0">
              <a:buNone/>
            </a:pPr>
            <a:r>
              <a:rPr lang="en-US" dirty="0">
                <a:latin typeface="Sarasa Term CL" panose="02000509000000000000" pitchFamily="49" charset="-120"/>
                <a:ea typeface="Sarasa Term CL" panose="02000509000000000000" pitchFamily="49" charset="-120"/>
              </a:rPr>
              <a:t>int64_t</a:t>
            </a:r>
          </a:p>
          <a:p>
            <a:pPr marL="0" indent="0">
              <a:buNone/>
            </a:pPr>
            <a:r>
              <a:rPr lang="en-US" dirty="0" err="1">
                <a:latin typeface="Sarasa Term CL" panose="02000509000000000000" pitchFamily="49" charset="-120"/>
                <a:ea typeface="Sarasa Term CL" panose="02000509000000000000" pitchFamily="49" charset="-120"/>
              </a:rPr>
              <a:t>get_file_size</a:t>
            </a:r>
            <a:r>
              <a:rPr lang="en-US" dirty="0">
                <a:latin typeface="Sarasa Term CL" panose="02000509000000000000" pitchFamily="49" charset="-120"/>
                <a:ea typeface="Sarasa Term CL" panose="02000509000000000000" pitchFamily="49" charset="-120"/>
              </a:rPr>
              <a:t>(char const* filename)</a:t>
            </a:r>
          </a:p>
          <a:p>
            <a:pPr marL="0" indent="0">
              <a:buNone/>
            </a:pP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struct _stat64 </a:t>
            </a:r>
            <a:r>
              <a:rPr lang="en-US" dirty="0" err="1">
                <a:latin typeface="Sarasa Term CL" panose="02000509000000000000" pitchFamily="49" charset="-120"/>
                <a:ea typeface="Sarasa Term CL" panose="02000509000000000000" pitchFamily="49" charset="-120"/>
              </a:rPr>
              <a:t>st</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_stat64(filename, &amp;</a:t>
            </a:r>
            <a:r>
              <a:rPr lang="en-US" dirty="0" err="1">
                <a:latin typeface="Sarasa Term CL" panose="02000509000000000000" pitchFamily="49" charset="-120"/>
                <a:ea typeface="Sarasa Term CL" panose="02000509000000000000" pitchFamily="49" charset="-120"/>
              </a:rPr>
              <a:t>st</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return </a:t>
            </a:r>
            <a:r>
              <a:rPr lang="en-US" dirty="0" err="1">
                <a:latin typeface="Sarasa Term CL" panose="02000509000000000000" pitchFamily="49" charset="-120"/>
                <a:ea typeface="Sarasa Term CL" panose="02000509000000000000" pitchFamily="49" charset="-120"/>
              </a:rPr>
              <a:t>st.st_size</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a:t>
            </a:r>
          </a:p>
        </p:txBody>
      </p:sp>
      <p:sp>
        <p:nvSpPr>
          <p:cNvPr id="5" name="Content Placeholder 4">
            <a:extLst>
              <a:ext uri="{FF2B5EF4-FFF2-40B4-BE49-F238E27FC236}">
                <a16:creationId xmlns:a16="http://schemas.microsoft.com/office/drawing/2014/main" id="{2612C1AB-8DDE-41EC-8311-97012EA02D21}"/>
              </a:ext>
            </a:extLst>
          </p:cNvPr>
          <p:cNvSpPr>
            <a:spLocks noGrp="1"/>
          </p:cNvSpPr>
          <p:nvPr>
            <p:ph sz="half" idx="2"/>
          </p:nvPr>
        </p:nvSpPr>
        <p:spPr/>
        <p:txBody>
          <a:bodyPr/>
          <a:lstStyle/>
          <a:p>
            <a:pPr lvl="0">
              <a:buClr>
                <a:srgbClr val="416A9C"/>
              </a:buClr>
            </a:pPr>
            <a:r>
              <a:rPr lang="en-US" dirty="0" err="1"/>
              <a:t>src</a:t>
            </a:r>
            <a:r>
              <a:rPr lang="en-US" dirty="0"/>
              <a:t>/posix.cc:</a:t>
            </a:r>
          </a:p>
          <a:p>
            <a:pPr lvl="0">
              <a:buClr>
                <a:srgbClr val="416A9C"/>
              </a:buClr>
            </a:pPr>
            <a:endParaRPr lang="en-US" dirty="0">
              <a:solidFill>
                <a:srgbClr val="383838">
                  <a:lumMod val="75000"/>
                  <a:lumOff val="25000"/>
                </a:srgbClr>
              </a:solidFill>
            </a:endParaRPr>
          </a:p>
          <a:p>
            <a:pPr marL="0" indent="0">
              <a:buNone/>
            </a:pPr>
            <a:r>
              <a:rPr lang="en-US" dirty="0">
                <a:latin typeface="Sarasa Term CL" panose="02000509000000000000" pitchFamily="49" charset="-120"/>
                <a:ea typeface="Sarasa Term CL" panose="02000509000000000000" pitchFamily="49" charset="-120"/>
              </a:rPr>
              <a:t>int64_t</a:t>
            </a:r>
          </a:p>
          <a:p>
            <a:pPr marL="0" indent="0">
              <a:buNone/>
            </a:pPr>
            <a:r>
              <a:rPr lang="en-US" dirty="0" err="1">
                <a:latin typeface="Sarasa Term CL" panose="02000509000000000000" pitchFamily="49" charset="-120"/>
                <a:ea typeface="Sarasa Term CL" panose="02000509000000000000" pitchFamily="49" charset="-120"/>
              </a:rPr>
              <a:t>get_file_size</a:t>
            </a:r>
            <a:r>
              <a:rPr lang="en-US" dirty="0">
                <a:latin typeface="Sarasa Term CL" panose="02000509000000000000" pitchFamily="49" charset="-120"/>
                <a:ea typeface="Sarasa Term CL" panose="02000509000000000000" pitchFamily="49" charset="-120"/>
              </a:rPr>
              <a:t>(char const* filename)</a:t>
            </a:r>
          </a:p>
          <a:p>
            <a:pPr marL="0" indent="0">
              <a:buNone/>
            </a:pP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struct stat </a:t>
            </a:r>
            <a:r>
              <a:rPr lang="en-US" dirty="0" err="1">
                <a:latin typeface="Sarasa Term CL" panose="02000509000000000000" pitchFamily="49" charset="-120"/>
                <a:ea typeface="Sarasa Term CL" panose="02000509000000000000" pitchFamily="49" charset="-120"/>
              </a:rPr>
              <a:t>st</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::stat(filename, &amp;</a:t>
            </a:r>
            <a:r>
              <a:rPr lang="en-US" dirty="0" err="1">
                <a:latin typeface="Sarasa Term CL" panose="02000509000000000000" pitchFamily="49" charset="-120"/>
                <a:ea typeface="Sarasa Term CL" panose="02000509000000000000" pitchFamily="49" charset="-120"/>
              </a:rPr>
              <a:t>st</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return </a:t>
            </a:r>
            <a:r>
              <a:rPr lang="en-US" dirty="0" err="1">
                <a:latin typeface="Sarasa Term CL" panose="02000509000000000000" pitchFamily="49" charset="-120"/>
                <a:ea typeface="Sarasa Term CL" panose="02000509000000000000" pitchFamily="49" charset="-120"/>
              </a:rPr>
              <a:t>st.st_size</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a:t>
            </a:r>
          </a:p>
        </p:txBody>
      </p:sp>
      <p:sp>
        <p:nvSpPr>
          <p:cNvPr id="4" name="Slide Number Placeholder 3">
            <a:extLst>
              <a:ext uri="{FF2B5EF4-FFF2-40B4-BE49-F238E27FC236}">
                <a16:creationId xmlns:a16="http://schemas.microsoft.com/office/drawing/2014/main" id="{75736A6A-A95C-431F-A7D2-7515FAE707F0}"/>
              </a:ext>
            </a:extLst>
          </p:cNvPr>
          <p:cNvSpPr>
            <a:spLocks noGrp="1"/>
          </p:cNvSpPr>
          <p:nvPr>
            <p:ph type="sldNum" sz="quarter" idx="12"/>
          </p:nvPr>
        </p:nvSpPr>
        <p:spPr/>
        <p:txBody>
          <a:bodyPr/>
          <a:lstStyle/>
          <a:p>
            <a:fld id="{629637A9-119A-49DA-BD12-AAC58B377D80}" type="slidenum">
              <a:rPr lang="en-US" smtClean="0"/>
              <a:t>45</a:t>
            </a:fld>
            <a:endParaRPr lang="en-US"/>
          </a:p>
        </p:txBody>
      </p:sp>
      <p:sp>
        <p:nvSpPr>
          <p:cNvPr id="6" name="Footer Placeholder 5">
            <a:extLst>
              <a:ext uri="{FF2B5EF4-FFF2-40B4-BE49-F238E27FC236}">
                <a16:creationId xmlns:a16="http://schemas.microsoft.com/office/drawing/2014/main" id="{3DC8FA6A-FFA4-40AC-A986-7028C2F86B14}"/>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221684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6636-8977-4F63-852F-67EB58AACF46}"/>
              </a:ext>
            </a:extLst>
          </p:cNvPr>
          <p:cNvSpPr>
            <a:spLocks noGrp="1"/>
          </p:cNvSpPr>
          <p:nvPr>
            <p:ph type="title"/>
          </p:nvPr>
        </p:nvSpPr>
        <p:spPr/>
        <p:txBody>
          <a:bodyPr/>
          <a:lstStyle/>
          <a:p>
            <a:r>
              <a:rPr lang="en-US"/>
              <a:t>CMake example</a:t>
            </a:r>
          </a:p>
        </p:txBody>
      </p:sp>
      <p:sp>
        <p:nvSpPr>
          <p:cNvPr id="3" name="Content Placeholder 2">
            <a:extLst>
              <a:ext uri="{FF2B5EF4-FFF2-40B4-BE49-F238E27FC236}">
                <a16:creationId xmlns:a16="http://schemas.microsoft.com/office/drawing/2014/main" id="{87904D4F-579A-4EDA-9084-3B25CA47EA4F}"/>
              </a:ext>
            </a:extLst>
          </p:cNvPr>
          <p:cNvSpPr>
            <a:spLocks noGrp="1"/>
          </p:cNvSpPr>
          <p:nvPr>
            <p:ph idx="1"/>
          </p:nvPr>
        </p:nvSpPr>
        <p:spPr/>
        <p:txBody>
          <a:bodyPr/>
          <a:lstStyle/>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if(WIN32)</a:t>
            </a:r>
          </a:p>
          <a:p>
            <a:pPr marL="0" indent="0">
              <a:buNone/>
            </a:pPr>
            <a:r>
              <a:rPr lang="en-US" dirty="0">
                <a:latin typeface="Sarasa Term CL" panose="02000509000000000000" pitchFamily="49" charset="-120"/>
                <a:ea typeface="Sarasa Term CL" panose="02000509000000000000" pitchFamily="49" charset="-120"/>
              </a:rPr>
              <a:t>	    list(APPEND </a:t>
            </a:r>
            <a:r>
              <a:rPr lang="en-US" dirty="0" err="1">
                <a:latin typeface="Sarasa Term CL" panose="02000509000000000000" pitchFamily="49" charset="-120"/>
                <a:ea typeface="Sarasa Term CL" panose="02000509000000000000" pitchFamily="49" charset="-120"/>
              </a:rPr>
              <a:t>mylib_srcs</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src</a:t>
            </a:r>
            <a:r>
              <a:rPr lang="en-US" dirty="0">
                <a:latin typeface="Sarasa Term CL" panose="02000509000000000000" pitchFamily="49" charset="-120"/>
                <a:ea typeface="Sarasa Term CL" panose="02000509000000000000" pitchFamily="49" charset="-120"/>
              </a:rPr>
              <a:t>/win32.cc)</a:t>
            </a:r>
          </a:p>
          <a:p>
            <a:pPr marL="0" indent="0">
              <a:buNone/>
            </a:pPr>
            <a:r>
              <a:rPr lang="en-US" dirty="0">
                <a:latin typeface="Sarasa Term CL" panose="02000509000000000000" pitchFamily="49" charset="-120"/>
                <a:ea typeface="Sarasa Term CL" panose="02000509000000000000" pitchFamily="49" charset="-120"/>
              </a:rPr>
              <a:t>	else()</a:t>
            </a:r>
          </a:p>
          <a:p>
            <a:pPr marL="0" indent="0">
              <a:buNone/>
            </a:pPr>
            <a:r>
              <a:rPr lang="en-US" dirty="0">
                <a:latin typeface="Sarasa Term CL" panose="02000509000000000000" pitchFamily="49" charset="-120"/>
                <a:ea typeface="Sarasa Term CL" panose="02000509000000000000" pitchFamily="49" charset="-120"/>
              </a:rPr>
              <a:t>	    list(APPEND </a:t>
            </a:r>
            <a:r>
              <a:rPr lang="en-US" dirty="0" err="1">
                <a:latin typeface="Sarasa Term CL" panose="02000509000000000000" pitchFamily="49" charset="-120"/>
                <a:ea typeface="Sarasa Term CL" panose="02000509000000000000" pitchFamily="49" charset="-120"/>
              </a:rPr>
              <a:t>mylib_srcs</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src</a:t>
            </a:r>
            <a:r>
              <a:rPr lang="en-US" dirty="0">
                <a:latin typeface="Sarasa Term CL" panose="02000509000000000000" pitchFamily="49" charset="-120"/>
                <a:ea typeface="Sarasa Term CL" panose="02000509000000000000" pitchFamily="49" charset="-120"/>
              </a:rPr>
              <a:t>/posix.cc)</a:t>
            </a:r>
          </a:p>
          <a:p>
            <a:pPr marL="0" indent="0">
              <a:buNone/>
            </a:pPr>
            <a:r>
              <a:rPr lang="en-US" dirty="0">
                <a:latin typeface="Sarasa Term CL" panose="02000509000000000000" pitchFamily="49" charset="-120"/>
                <a:ea typeface="Sarasa Term CL" panose="02000509000000000000" pitchFamily="49" charset="-120"/>
              </a:rPr>
              <a:t>	endif()</a:t>
            </a:r>
          </a:p>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target_sources</a:t>
            </a:r>
            <a:r>
              <a:rPr lang="en-US" dirty="0">
                <a:latin typeface="Sarasa Term CL" panose="02000509000000000000" pitchFamily="49" charset="-120"/>
                <a:ea typeface="Sarasa Term CL" panose="02000509000000000000" pitchFamily="49" charset="-120"/>
              </a:rPr>
              <a:t>(</a:t>
            </a:r>
            <a:r>
              <a:rPr lang="en-US" dirty="0" err="1">
                <a:latin typeface="Sarasa Term CL" panose="02000509000000000000" pitchFamily="49" charset="-120"/>
                <a:ea typeface="Sarasa Term CL" panose="02000509000000000000" pitchFamily="49" charset="-120"/>
              </a:rPr>
              <a:t>mylib</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mylib_srcs</a:t>
            </a:r>
            <a:r>
              <a:rPr lang="en-US" dirty="0">
                <a:latin typeface="Sarasa Term CL" panose="02000509000000000000" pitchFamily="49" charset="-120"/>
                <a:ea typeface="Sarasa Term CL" panose="02000509000000000000" pitchFamily="49" charset="-120"/>
              </a:rPr>
              <a:t>})</a:t>
            </a:r>
          </a:p>
        </p:txBody>
      </p:sp>
      <p:sp>
        <p:nvSpPr>
          <p:cNvPr id="4" name="Slide Number Placeholder 3">
            <a:extLst>
              <a:ext uri="{FF2B5EF4-FFF2-40B4-BE49-F238E27FC236}">
                <a16:creationId xmlns:a16="http://schemas.microsoft.com/office/drawing/2014/main" id="{00A19758-2399-451D-9784-174249D5CD0C}"/>
              </a:ext>
            </a:extLst>
          </p:cNvPr>
          <p:cNvSpPr>
            <a:spLocks noGrp="1"/>
          </p:cNvSpPr>
          <p:nvPr>
            <p:ph type="sldNum" sz="quarter" idx="12"/>
          </p:nvPr>
        </p:nvSpPr>
        <p:spPr/>
        <p:txBody>
          <a:bodyPr/>
          <a:lstStyle/>
          <a:p>
            <a:fld id="{629637A9-119A-49DA-BD12-AAC58B377D80}" type="slidenum">
              <a:rPr lang="en-US" smtClean="0"/>
              <a:t>46</a:t>
            </a:fld>
            <a:endParaRPr lang="en-US"/>
          </a:p>
        </p:txBody>
      </p:sp>
      <p:sp>
        <p:nvSpPr>
          <p:cNvPr id="5" name="Footer Placeholder 4">
            <a:extLst>
              <a:ext uri="{FF2B5EF4-FFF2-40B4-BE49-F238E27FC236}">
                <a16:creationId xmlns:a16="http://schemas.microsoft.com/office/drawing/2014/main" id="{4831CE59-EA43-4540-8408-4249F5A6C8D7}"/>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174692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319A-88DA-4E0D-9223-0C088B36F679}"/>
              </a:ext>
            </a:extLst>
          </p:cNvPr>
          <p:cNvSpPr>
            <a:spLocks noGrp="1"/>
          </p:cNvSpPr>
          <p:nvPr>
            <p:ph type="title"/>
          </p:nvPr>
        </p:nvSpPr>
        <p:spPr/>
        <p:txBody>
          <a:bodyPr/>
          <a:lstStyle/>
          <a:p>
            <a:r>
              <a:rPr lang="en-US" dirty="0"/>
              <a:t>Scoping conditional compilation</a:t>
            </a:r>
          </a:p>
        </p:txBody>
      </p:sp>
      <p:sp>
        <p:nvSpPr>
          <p:cNvPr id="3" name="Content Placeholder 2">
            <a:extLst>
              <a:ext uri="{FF2B5EF4-FFF2-40B4-BE49-F238E27FC236}">
                <a16:creationId xmlns:a16="http://schemas.microsoft.com/office/drawing/2014/main" id="{9C6F9F58-00E2-4CD0-904B-1E3C1AB740E3}"/>
              </a:ext>
            </a:extLst>
          </p:cNvPr>
          <p:cNvSpPr>
            <a:spLocks noGrp="1"/>
          </p:cNvSpPr>
          <p:nvPr>
            <p:ph idx="1"/>
          </p:nvPr>
        </p:nvSpPr>
        <p:spPr/>
        <p:txBody>
          <a:bodyPr/>
          <a:lstStyle/>
          <a:p>
            <a:pPr marL="457200" indent="-457200">
              <a:buFont typeface="+mj-lt"/>
              <a:buAutoNum type="arabicPeriod"/>
            </a:pPr>
            <a:r>
              <a:rPr lang="en-US"/>
              <a:t>Replacement within function definitions</a:t>
            </a:r>
          </a:p>
          <a:p>
            <a:pPr marL="457200" indent="-457200">
              <a:buFont typeface="+mj-lt"/>
              <a:buAutoNum type="arabicPeriod"/>
            </a:pPr>
            <a:r>
              <a:rPr lang="en-US"/>
              <a:t>Replacing class definitions</a:t>
            </a:r>
          </a:p>
        </p:txBody>
      </p:sp>
      <p:sp>
        <p:nvSpPr>
          <p:cNvPr id="4" name="Slide Number Placeholder 3">
            <a:extLst>
              <a:ext uri="{FF2B5EF4-FFF2-40B4-BE49-F238E27FC236}">
                <a16:creationId xmlns:a16="http://schemas.microsoft.com/office/drawing/2014/main" id="{711D1B3E-9282-47F9-A2E4-410ABC48B797}"/>
              </a:ext>
            </a:extLst>
          </p:cNvPr>
          <p:cNvSpPr>
            <a:spLocks noGrp="1"/>
          </p:cNvSpPr>
          <p:nvPr>
            <p:ph type="sldNum" sz="quarter" idx="12"/>
          </p:nvPr>
        </p:nvSpPr>
        <p:spPr/>
        <p:txBody>
          <a:bodyPr/>
          <a:lstStyle/>
          <a:p>
            <a:fld id="{629637A9-119A-49DA-BD12-AAC58B377D80}" type="slidenum">
              <a:rPr lang="en-US" smtClean="0"/>
              <a:t>47</a:t>
            </a:fld>
            <a:endParaRPr lang="en-US"/>
          </a:p>
        </p:txBody>
      </p:sp>
      <p:sp>
        <p:nvSpPr>
          <p:cNvPr id="5" name="Arrow: Pentagon 4">
            <a:extLst>
              <a:ext uri="{FF2B5EF4-FFF2-40B4-BE49-F238E27FC236}">
                <a16:creationId xmlns:a16="http://schemas.microsoft.com/office/drawing/2014/main" id="{9B244087-C5E9-49BB-A7D3-3E9C5DC3C684}"/>
              </a:ext>
            </a:extLst>
          </p:cNvPr>
          <p:cNvSpPr/>
          <p:nvPr/>
        </p:nvSpPr>
        <p:spPr>
          <a:xfrm>
            <a:off x="573742" y="2474258"/>
            <a:ext cx="224715" cy="1314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907143CA-73F1-4F42-A079-00503D5AE988}"/>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87571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0192-69F3-40B4-B256-E7BC8F7A0D02}"/>
              </a:ext>
            </a:extLst>
          </p:cNvPr>
          <p:cNvSpPr>
            <a:spLocks noGrp="1"/>
          </p:cNvSpPr>
          <p:nvPr>
            <p:ph type="title"/>
          </p:nvPr>
        </p:nvSpPr>
        <p:spPr/>
        <p:txBody>
          <a:bodyPr>
            <a:normAutofit/>
          </a:bodyPr>
          <a:lstStyle/>
          <a:p>
            <a:r>
              <a:rPr lang="en-US"/>
              <a:t>Replacing class definitions</a:t>
            </a:r>
          </a:p>
        </p:txBody>
      </p:sp>
      <p:sp>
        <p:nvSpPr>
          <p:cNvPr id="3" name="Content Placeholder 2">
            <a:extLst>
              <a:ext uri="{FF2B5EF4-FFF2-40B4-BE49-F238E27FC236}">
                <a16:creationId xmlns:a16="http://schemas.microsoft.com/office/drawing/2014/main" id="{B70AAAE4-BA09-43FE-8BCE-68833DD1367E}"/>
              </a:ext>
            </a:extLst>
          </p:cNvPr>
          <p:cNvSpPr>
            <a:spLocks noGrp="1"/>
          </p:cNvSpPr>
          <p:nvPr>
            <p:ph idx="1"/>
          </p:nvPr>
        </p:nvSpPr>
        <p:spPr/>
        <p:txBody>
          <a:bodyPr>
            <a:normAutofit fontScale="85000" lnSpcReduction="20000"/>
          </a:bodyPr>
          <a:lstStyle/>
          <a:p>
            <a:pPr marL="0" indent="0">
              <a:buNone/>
            </a:pPr>
            <a:r>
              <a:rPr lang="en-US" dirty="0">
                <a:latin typeface="Sarasa Term CL" panose="02000509000000000000" pitchFamily="49" charset="-120"/>
                <a:ea typeface="Sarasa Term CL" panose="02000509000000000000" pitchFamily="49" charset="-120"/>
              </a:rPr>
              <a:t>struct </a:t>
            </a:r>
            <a:r>
              <a:rPr lang="en-US" dirty="0" err="1">
                <a:latin typeface="Sarasa Term CL" panose="02000509000000000000" pitchFamily="49" charset="-120"/>
                <a:ea typeface="Sarasa Term CL" panose="02000509000000000000" pitchFamily="49" charset="-120"/>
              </a:rPr>
              <a:t>DirStreamCore</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#if defined(_SYS_MSVC_) || defined(_SYS_MINGW_)</a:t>
            </a:r>
          </a:p>
          <a:p>
            <a:pPr marL="0" indent="0">
              <a:buNone/>
            </a:pPr>
            <a:r>
              <a:rPr lang="en-US" dirty="0">
                <a:latin typeface="Sarasa Term CL" panose="02000509000000000000" pitchFamily="49" charset="-120"/>
                <a:ea typeface="Sarasa Term CL" panose="02000509000000000000" pitchFamily="49" charset="-120"/>
              </a:rPr>
              <a:t>  Mutex </a:t>
            </a:r>
            <a:r>
              <a:rPr lang="en-US" dirty="0" err="1">
                <a:latin typeface="Sarasa Term CL" panose="02000509000000000000" pitchFamily="49" charset="-120"/>
                <a:ea typeface="Sarasa Term CL" panose="02000509000000000000" pitchFamily="49" charset="-120"/>
              </a:rPr>
              <a:t>alock</a:t>
            </a:r>
            <a:r>
              <a:rPr lang="en-US" dirty="0">
                <a:latin typeface="Sarasa Term CL" panose="02000509000000000000" pitchFamily="49" charset="-120"/>
                <a:ea typeface="Sarasa Term CL" panose="02000509000000000000" pitchFamily="49" charset="-120"/>
              </a:rPr>
              <a:t>;                           ///&lt; attribute lock</a:t>
            </a:r>
          </a:p>
          <a:p>
            <a:pPr marL="0" indent="0">
              <a:buNone/>
            </a:pPr>
            <a:r>
              <a:rPr lang="en-US" dirty="0">
                <a:latin typeface="Sarasa Term CL" panose="02000509000000000000" pitchFamily="49" charset="-120"/>
                <a:ea typeface="Sarasa Term CL" panose="02000509000000000000" pitchFamily="49" charset="-120"/>
              </a:rPr>
              <a:t>  ::HANDLE dh;                           ///&lt; directory handle</a:t>
            </a:r>
          </a:p>
          <a:p>
            <a:pPr marL="0" indent="0">
              <a:buNone/>
            </a:pPr>
            <a:r>
              <a:rPr lang="en-US" dirty="0">
                <a:latin typeface="Sarasa Term CL" panose="02000509000000000000" pitchFamily="49" charset="-120"/>
                <a:ea typeface="Sarasa Term CL" panose="02000509000000000000" pitchFamily="49" charset="-120"/>
              </a:rPr>
              <a:t>  std::string cur;                       ///&lt; current file</a:t>
            </a:r>
          </a:p>
          <a:p>
            <a:pPr marL="0" indent="0">
              <a:buNone/>
            </a:pPr>
            <a:r>
              <a:rPr lang="en-US" dirty="0">
                <a:latin typeface="Sarasa Term CL" panose="02000509000000000000" pitchFamily="49" charset="-120"/>
                <a:ea typeface="Sarasa Term CL" panose="02000509000000000000" pitchFamily="49" charset="-120"/>
              </a:rPr>
              <a:t>#else</a:t>
            </a:r>
          </a:p>
          <a:p>
            <a:pPr marL="0" indent="0">
              <a:buNone/>
            </a:pPr>
            <a:r>
              <a:rPr lang="en-US" dirty="0">
                <a:latin typeface="Sarasa Term CL" panose="02000509000000000000" pitchFamily="49" charset="-120"/>
                <a:ea typeface="Sarasa Term CL" panose="02000509000000000000" pitchFamily="49" charset="-120"/>
              </a:rPr>
              <a:t>  Mutex </a:t>
            </a:r>
            <a:r>
              <a:rPr lang="en-US" dirty="0" err="1">
                <a:latin typeface="Sarasa Term CL" panose="02000509000000000000" pitchFamily="49" charset="-120"/>
                <a:ea typeface="Sarasa Term CL" panose="02000509000000000000" pitchFamily="49" charset="-120"/>
              </a:rPr>
              <a:t>alock</a:t>
            </a:r>
            <a:r>
              <a:rPr lang="en-US" dirty="0">
                <a:latin typeface="Sarasa Term CL" panose="02000509000000000000" pitchFamily="49" charset="-120"/>
                <a:ea typeface="Sarasa Term CL" panose="02000509000000000000" pitchFamily="49" charset="-120"/>
              </a:rPr>
              <a:t>;                           ///&lt; attribute lock</a:t>
            </a:r>
          </a:p>
          <a:p>
            <a:pPr marL="0" indent="0">
              <a:buNone/>
            </a:pPr>
            <a:r>
              <a:rPr lang="en-US" dirty="0">
                <a:latin typeface="Sarasa Term CL" panose="02000509000000000000" pitchFamily="49" charset="-120"/>
                <a:ea typeface="Sarasa Term CL" panose="02000509000000000000" pitchFamily="49" charset="-120"/>
              </a:rPr>
              <a:t>  ::DIR* dh;                             ///&lt; directory handle</a:t>
            </a:r>
          </a:p>
          <a:p>
            <a:pPr marL="0" indent="0">
              <a:buNone/>
            </a:pPr>
            <a:r>
              <a:rPr lang="en-US" dirty="0">
                <a:latin typeface="Sarasa Term CL" panose="02000509000000000000" pitchFamily="49" charset="-120"/>
                <a:ea typeface="Sarasa Term CL" panose="02000509000000000000" pitchFamily="49" charset="-120"/>
              </a:rPr>
              <a:t>#endif</a:t>
            </a:r>
          </a:p>
          <a:p>
            <a:pPr marL="0" indent="0">
              <a:buNone/>
            </a:pPr>
            <a:r>
              <a:rPr lang="en-US" dirty="0">
                <a:latin typeface="Sarasa Term CL" panose="02000509000000000000" pitchFamily="49" charset="-120"/>
                <a:ea typeface="Sarasa Term CL" panose="02000509000000000000" pitchFamily="49" charset="-120"/>
              </a:rPr>
              <a:t>};</a:t>
            </a:r>
          </a:p>
        </p:txBody>
      </p:sp>
      <p:sp>
        <p:nvSpPr>
          <p:cNvPr id="4" name="Slide Number Placeholder 3">
            <a:extLst>
              <a:ext uri="{FF2B5EF4-FFF2-40B4-BE49-F238E27FC236}">
                <a16:creationId xmlns:a16="http://schemas.microsoft.com/office/drawing/2014/main" id="{4381681D-CEF0-42F7-877A-ACFD25856D52}"/>
              </a:ext>
            </a:extLst>
          </p:cNvPr>
          <p:cNvSpPr>
            <a:spLocks noGrp="1"/>
          </p:cNvSpPr>
          <p:nvPr>
            <p:ph type="sldNum" sz="quarter" idx="12"/>
          </p:nvPr>
        </p:nvSpPr>
        <p:spPr/>
        <p:txBody>
          <a:bodyPr/>
          <a:lstStyle/>
          <a:p>
            <a:fld id="{629637A9-119A-49DA-BD12-AAC58B377D80}" type="slidenum">
              <a:rPr lang="en-US" smtClean="0"/>
              <a:t>48</a:t>
            </a:fld>
            <a:endParaRPr lang="en-US"/>
          </a:p>
        </p:txBody>
      </p:sp>
      <p:sp>
        <p:nvSpPr>
          <p:cNvPr id="5" name="Speech Bubble: Oval 4">
            <a:extLst>
              <a:ext uri="{FF2B5EF4-FFF2-40B4-BE49-F238E27FC236}">
                <a16:creationId xmlns:a16="http://schemas.microsoft.com/office/drawing/2014/main" id="{233C0C8A-FB54-4EBE-9F41-68152CB786AB}"/>
              </a:ext>
            </a:extLst>
          </p:cNvPr>
          <p:cNvSpPr/>
          <p:nvPr/>
        </p:nvSpPr>
        <p:spPr>
          <a:xfrm>
            <a:off x="3538667" y="3777129"/>
            <a:ext cx="2587813" cy="1262240"/>
          </a:xfrm>
          <a:prstGeom prst="wedgeEllipseCallout">
            <a:avLst>
              <a:gd name="adj1" fmla="val -54503"/>
              <a:gd name="adj2" fmla="val 24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typical reason: data members are different</a:t>
            </a:r>
          </a:p>
        </p:txBody>
      </p:sp>
      <p:sp>
        <p:nvSpPr>
          <p:cNvPr id="7" name="Footer Placeholder 6">
            <a:extLst>
              <a:ext uri="{FF2B5EF4-FFF2-40B4-BE49-F238E27FC236}">
                <a16:creationId xmlns:a16="http://schemas.microsoft.com/office/drawing/2014/main" id="{B78BAFBF-E1EC-4D58-912E-3B8D9B45C22C}"/>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261374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0192-69F3-40B4-B256-E7BC8F7A0D02}"/>
              </a:ext>
            </a:extLst>
          </p:cNvPr>
          <p:cNvSpPr>
            <a:spLocks noGrp="1"/>
          </p:cNvSpPr>
          <p:nvPr>
            <p:ph type="title"/>
          </p:nvPr>
        </p:nvSpPr>
        <p:spPr/>
        <p:txBody>
          <a:bodyPr>
            <a:normAutofit/>
          </a:bodyPr>
          <a:lstStyle/>
          <a:p>
            <a:r>
              <a:rPr lang="en-US" dirty="0"/>
              <a:t>“High-level components should not depend on low-level components”</a:t>
            </a:r>
          </a:p>
        </p:txBody>
      </p:sp>
      <p:sp>
        <p:nvSpPr>
          <p:cNvPr id="3" name="Content Placeholder 2">
            <a:extLst>
              <a:ext uri="{FF2B5EF4-FFF2-40B4-BE49-F238E27FC236}">
                <a16:creationId xmlns:a16="http://schemas.microsoft.com/office/drawing/2014/main" id="{B70AAAE4-BA09-43FE-8BCE-68833DD1367E}"/>
              </a:ext>
            </a:extLst>
          </p:cNvPr>
          <p:cNvSpPr>
            <a:spLocks noGrp="1"/>
          </p:cNvSpPr>
          <p:nvPr>
            <p:ph idx="1"/>
          </p:nvPr>
        </p:nvSpPr>
        <p:spPr/>
        <p:txBody>
          <a:bodyPr>
            <a:normAutofit fontScale="85000" lnSpcReduction="20000"/>
          </a:bodyPr>
          <a:lstStyle/>
          <a:p>
            <a:pPr marL="0" indent="0">
              <a:buNone/>
            </a:pPr>
            <a:r>
              <a:rPr lang="en-US">
                <a:latin typeface="Sarasa Term CL" panose="02000509000000000000" pitchFamily="49" charset="-120"/>
                <a:ea typeface="Sarasa Term CL" panose="02000509000000000000" pitchFamily="49" charset="-120"/>
              </a:rPr>
              <a:t>struct </a:t>
            </a:r>
            <a:r>
              <a:rPr lang="en-US" err="1">
                <a:latin typeface="Sarasa Term CL" panose="02000509000000000000" pitchFamily="49" charset="-120"/>
                <a:ea typeface="Sarasa Term CL" panose="02000509000000000000" pitchFamily="49" charset="-120"/>
              </a:rPr>
              <a:t>DirStreamCore</a:t>
            </a:r>
            <a:r>
              <a:rPr lang="en-US">
                <a:latin typeface="Sarasa Term CL" panose="02000509000000000000" pitchFamily="49" charset="-120"/>
                <a:ea typeface="Sarasa Term CL" panose="02000509000000000000" pitchFamily="49" charset="-120"/>
              </a:rPr>
              <a:t> {</a:t>
            </a:r>
          </a:p>
          <a:p>
            <a:pPr marL="0" indent="0">
              <a:buNone/>
            </a:pPr>
            <a:r>
              <a:rPr lang="en-US">
                <a:latin typeface="Sarasa Term CL" panose="02000509000000000000" pitchFamily="49" charset="-120"/>
                <a:ea typeface="Sarasa Term CL" panose="02000509000000000000" pitchFamily="49" charset="-120"/>
              </a:rPr>
              <a:t>#if defined(_SYS_MSVC_) || defined(_SYS_MINGW_)</a:t>
            </a:r>
          </a:p>
          <a:p>
            <a:pPr marL="0" indent="0">
              <a:buNone/>
            </a:pPr>
            <a:r>
              <a:rPr lang="en-US">
                <a:latin typeface="Sarasa Term CL" panose="02000509000000000000" pitchFamily="49" charset="-120"/>
                <a:ea typeface="Sarasa Term CL" panose="02000509000000000000" pitchFamily="49" charset="-120"/>
              </a:rPr>
              <a:t>  Mutex </a:t>
            </a:r>
            <a:r>
              <a:rPr lang="en-US" err="1">
                <a:latin typeface="Sarasa Term CL" panose="02000509000000000000" pitchFamily="49" charset="-120"/>
                <a:ea typeface="Sarasa Term CL" panose="02000509000000000000" pitchFamily="49" charset="-120"/>
              </a:rPr>
              <a:t>alock</a:t>
            </a:r>
            <a:r>
              <a:rPr lang="en-US">
                <a:latin typeface="Sarasa Term CL" panose="02000509000000000000" pitchFamily="49" charset="-120"/>
                <a:ea typeface="Sarasa Term CL" panose="02000509000000000000" pitchFamily="49" charset="-120"/>
              </a:rPr>
              <a:t>;</a:t>
            </a:r>
          </a:p>
          <a:p>
            <a:pPr marL="0" indent="0">
              <a:buNone/>
            </a:pPr>
            <a:r>
              <a:rPr lang="en-US">
                <a:latin typeface="Sarasa Term CL" panose="02000509000000000000" pitchFamily="49" charset="-120"/>
                <a:ea typeface="Sarasa Term CL" panose="02000509000000000000" pitchFamily="49" charset="-120"/>
              </a:rPr>
              <a:t>  ::HANDLE dh;</a:t>
            </a:r>
          </a:p>
          <a:p>
            <a:pPr marL="0" indent="0">
              <a:buNone/>
            </a:pPr>
            <a:r>
              <a:rPr lang="en-US">
                <a:latin typeface="Sarasa Term CL" panose="02000509000000000000" pitchFamily="49" charset="-120"/>
                <a:ea typeface="Sarasa Term CL" panose="02000509000000000000" pitchFamily="49" charset="-120"/>
              </a:rPr>
              <a:t>  std::string cur;</a:t>
            </a:r>
          </a:p>
          <a:p>
            <a:pPr marL="0" indent="0">
              <a:buNone/>
            </a:pPr>
            <a:r>
              <a:rPr lang="en-US">
                <a:latin typeface="Sarasa Term CL" panose="02000509000000000000" pitchFamily="49" charset="-120"/>
                <a:ea typeface="Sarasa Term CL" panose="02000509000000000000" pitchFamily="49" charset="-120"/>
              </a:rPr>
              <a:t>#else</a:t>
            </a:r>
          </a:p>
          <a:p>
            <a:pPr marL="0" indent="0">
              <a:buNone/>
            </a:pPr>
            <a:r>
              <a:rPr lang="en-US">
                <a:latin typeface="Sarasa Term CL" panose="02000509000000000000" pitchFamily="49" charset="-120"/>
                <a:ea typeface="Sarasa Term CL" panose="02000509000000000000" pitchFamily="49" charset="-120"/>
              </a:rPr>
              <a:t>  Mutex </a:t>
            </a:r>
            <a:r>
              <a:rPr lang="en-US" err="1">
                <a:latin typeface="Sarasa Term CL" panose="02000509000000000000" pitchFamily="49" charset="-120"/>
                <a:ea typeface="Sarasa Term CL" panose="02000509000000000000" pitchFamily="49" charset="-120"/>
              </a:rPr>
              <a:t>alock</a:t>
            </a:r>
            <a:r>
              <a:rPr lang="en-US">
                <a:latin typeface="Sarasa Term CL" panose="02000509000000000000" pitchFamily="49" charset="-120"/>
                <a:ea typeface="Sarasa Term CL" panose="02000509000000000000" pitchFamily="49" charset="-120"/>
              </a:rPr>
              <a:t>;</a:t>
            </a:r>
          </a:p>
          <a:p>
            <a:pPr marL="0" indent="0">
              <a:buNone/>
            </a:pPr>
            <a:r>
              <a:rPr lang="en-US">
                <a:latin typeface="Sarasa Term CL" panose="02000509000000000000" pitchFamily="49" charset="-120"/>
                <a:ea typeface="Sarasa Term CL" panose="02000509000000000000" pitchFamily="49" charset="-120"/>
              </a:rPr>
              <a:t>  ::DIR* dh;</a:t>
            </a:r>
          </a:p>
          <a:p>
            <a:pPr marL="0" indent="0">
              <a:buNone/>
            </a:pPr>
            <a:r>
              <a:rPr lang="en-US">
                <a:latin typeface="Sarasa Term CL" panose="02000509000000000000" pitchFamily="49" charset="-120"/>
                <a:ea typeface="Sarasa Term CL" panose="02000509000000000000" pitchFamily="49" charset="-120"/>
              </a:rPr>
              <a:t>#endif</a:t>
            </a:r>
          </a:p>
          <a:p>
            <a:pPr marL="0" indent="0">
              <a:buNone/>
            </a:pPr>
            <a:r>
              <a:rPr lang="en-US">
                <a:latin typeface="Sarasa Term CL" panose="02000509000000000000" pitchFamily="49" charset="-120"/>
                <a:ea typeface="Sarasa Term CL" panose="02000509000000000000" pitchFamily="49" charset="-120"/>
              </a:rPr>
              <a:t>};</a:t>
            </a:r>
          </a:p>
        </p:txBody>
      </p:sp>
      <p:sp>
        <p:nvSpPr>
          <p:cNvPr id="4" name="Slide Number Placeholder 3">
            <a:extLst>
              <a:ext uri="{FF2B5EF4-FFF2-40B4-BE49-F238E27FC236}">
                <a16:creationId xmlns:a16="http://schemas.microsoft.com/office/drawing/2014/main" id="{4381681D-CEF0-42F7-877A-ACFD25856D52}"/>
              </a:ext>
            </a:extLst>
          </p:cNvPr>
          <p:cNvSpPr>
            <a:spLocks noGrp="1"/>
          </p:cNvSpPr>
          <p:nvPr>
            <p:ph type="sldNum" sz="quarter" idx="12"/>
          </p:nvPr>
        </p:nvSpPr>
        <p:spPr/>
        <p:txBody>
          <a:bodyPr/>
          <a:lstStyle/>
          <a:p>
            <a:fld id="{629637A9-119A-49DA-BD12-AAC58B377D80}" type="slidenum">
              <a:rPr lang="en-US" smtClean="0"/>
              <a:t>49</a:t>
            </a:fld>
            <a:endParaRPr lang="en-US"/>
          </a:p>
        </p:txBody>
      </p:sp>
      <p:sp>
        <p:nvSpPr>
          <p:cNvPr id="6" name="Right Brace 5">
            <a:extLst>
              <a:ext uri="{FF2B5EF4-FFF2-40B4-BE49-F238E27FC236}">
                <a16:creationId xmlns:a16="http://schemas.microsoft.com/office/drawing/2014/main" id="{4A62E257-7B3D-41DD-B168-2652745B8FF3}"/>
              </a:ext>
            </a:extLst>
          </p:cNvPr>
          <p:cNvSpPr/>
          <p:nvPr/>
        </p:nvSpPr>
        <p:spPr>
          <a:xfrm>
            <a:off x="5856941" y="2608828"/>
            <a:ext cx="191247" cy="27429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6CCDBD-16E9-4A76-9394-D328273FF22E}"/>
              </a:ext>
            </a:extLst>
          </p:cNvPr>
          <p:cNvSpPr/>
          <p:nvPr/>
        </p:nvSpPr>
        <p:spPr>
          <a:xfrm>
            <a:off x="6283063" y="3446178"/>
            <a:ext cx="2151530" cy="10682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Interface?</a:t>
            </a:r>
          </a:p>
          <a:p>
            <a:pPr algn="ctr"/>
            <a:r>
              <a:rPr lang="en-US"/>
              <a:t>Implementation?</a:t>
            </a:r>
          </a:p>
        </p:txBody>
      </p:sp>
      <p:sp>
        <p:nvSpPr>
          <p:cNvPr id="5" name="Footer Placeholder 4">
            <a:extLst>
              <a:ext uri="{FF2B5EF4-FFF2-40B4-BE49-F238E27FC236}">
                <a16:creationId xmlns:a16="http://schemas.microsoft.com/office/drawing/2014/main" id="{B5545C84-DBD7-4E45-B687-90DE224307FD}"/>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84579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B78F-DF5A-4BCD-9B07-2FA07CC970F9}"/>
              </a:ext>
            </a:extLst>
          </p:cNvPr>
          <p:cNvSpPr>
            <a:spLocks noGrp="1"/>
          </p:cNvSpPr>
          <p:nvPr>
            <p:ph type="title"/>
          </p:nvPr>
        </p:nvSpPr>
        <p:spPr/>
        <p:txBody>
          <a:bodyPr/>
          <a:lstStyle/>
          <a:p>
            <a:r>
              <a:rPr lang="en-US"/>
              <a:t>Ask “Are we macro-free yet,” or ask</a:t>
            </a:r>
          </a:p>
        </p:txBody>
      </p:sp>
      <p:sp>
        <p:nvSpPr>
          <p:cNvPr id="3" name="Content Placeholder 2">
            <a:extLst>
              <a:ext uri="{FF2B5EF4-FFF2-40B4-BE49-F238E27FC236}">
                <a16:creationId xmlns:a16="http://schemas.microsoft.com/office/drawing/2014/main" id="{B01B7C34-47D3-4A9B-AA7D-AB80064B61BC}"/>
              </a:ext>
            </a:extLst>
          </p:cNvPr>
          <p:cNvSpPr>
            <a:spLocks noGrp="1"/>
          </p:cNvSpPr>
          <p:nvPr>
            <p:ph idx="1"/>
          </p:nvPr>
        </p:nvSpPr>
        <p:spPr/>
        <p:txBody>
          <a:bodyPr/>
          <a:lstStyle/>
          <a:p>
            <a:pPr marL="0" indent="0">
              <a:buNone/>
            </a:pPr>
            <a:endParaRPr lang="en-US" dirty="0"/>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cublasHandle_t</a:t>
            </a:r>
            <a:r>
              <a:rPr lang="en-US" dirty="0">
                <a:latin typeface="Sarasa Term CL" panose="02000509000000000000" pitchFamily="49" charset="-120"/>
                <a:ea typeface="Sarasa Term CL" panose="02000509000000000000" pitchFamily="49" charset="-120"/>
              </a:rPr>
              <a:t> p;</a:t>
            </a:r>
          </a:p>
          <a:p>
            <a:pPr marL="0" indent="0">
              <a:buNone/>
            </a:pPr>
            <a:r>
              <a:rPr lang="en-US" dirty="0">
                <a:latin typeface="Sarasa Term CL" panose="02000509000000000000" pitchFamily="49" charset="-120"/>
                <a:ea typeface="Sarasa Term CL" panose="02000509000000000000" pitchFamily="49" charset="-120"/>
              </a:rPr>
              <a:t>	assert(</a:t>
            </a:r>
            <a:r>
              <a:rPr lang="en-US" dirty="0" err="1">
                <a:latin typeface="Sarasa Term CL" panose="02000509000000000000" pitchFamily="49" charset="-120"/>
                <a:ea typeface="Sarasa Term CL" panose="02000509000000000000" pitchFamily="49" charset="-120"/>
              </a:rPr>
              <a:t>cublasCreate</a:t>
            </a:r>
            <a:r>
              <a:rPr lang="en-US" dirty="0">
                <a:latin typeface="Sarasa Term CL" panose="02000509000000000000" pitchFamily="49" charset="-120"/>
                <a:ea typeface="Sarasa Term CL" panose="02000509000000000000" pitchFamily="49" charset="-120"/>
              </a:rPr>
              <a:t>(&amp;p) == CUBLAS_STATUS_SUCCESS);</a:t>
            </a:r>
          </a:p>
          <a:p>
            <a:pPr marL="0" indent="0">
              <a:buNone/>
            </a:pPr>
            <a:endParaRPr lang="en-US" dirty="0"/>
          </a:p>
          <a:p>
            <a:pPr marL="0" indent="0">
              <a:buNone/>
            </a:pPr>
            <a:r>
              <a:rPr lang="en-US" b="1" dirty="0"/>
              <a:t>“Why does the handle become uninitialized in Release build?”</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EB1DAF4-4C35-45B6-8475-A3419A98C954}"/>
              </a:ext>
            </a:extLst>
          </p:cNvPr>
          <p:cNvSpPr>
            <a:spLocks noGrp="1"/>
          </p:cNvSpPr>
          <p:nvPr>
            <p:ph type="sldNum" sz="quarter" idx="12"/>
          </p:nvPr>
        </p:nvSpPr>
        <p:spPr/>
        <p:txBody>
          <a:bodyPr/>
          <a:lstStyle/>
          <a:p>
            <a:fld id="{629637A9-119A-49DA-BD12-AAC58B377D80}" type="slidenum">
              <a:rPr lang="en-US" smtClean="0"/>
              <a:t>5</a:t>
            </a:fld>
            <a:endParaRPr lang="en-US"/>
          </a:p>
        </p:txBody>
      </p:sp>
      <p:sp>
        <p:nvSpPr>
          <p:cNvPr id="5" name="Footer Placeholder 4">
            <a:extLst>
              <a:ext uri="{FF2B5EF4-FFF2-40B4-BE49-F238E27FC236}">
                <a16:creationId xmlns:a16="http://schemas.microsoft.com/office/drawing/2014/main" id="{7CEDFF86-C872-4950-B88D-F0211BE67FCD}"/>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519832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EC33-181C-4264-BFB4-5E3AEDEC5F53}"/>
              </a:ext>
            </a:extLst>
          </p:cNvPr>
          <p:cNvSpPr>
            <a:spLocks noGrp="1"/>
          </p:cNvSpPr>
          <p:nvPr>
            <p:ph type="title"/>
          </p:nvPr>
        </p:nvSpPr>
        <p:spPr/>
        <p:txBody>
          <a:bodyPr/>
          <a:lstStyle/>
          <a:p>
            <a:r>
              <a:rPr lang="en-US"/>
              <a:t>Answer: Dependency inversion</a:t>
            </a:r>
          </a:p>
        </p:txBody>
      </p:sp>
      <p:sp>
        <p:nvSpPr>
          <p:cNvPr id="3" name="Content Placeholder 2">
            <a:extLst>
              <a:ext uri="{FF2B5EF4-FFF2-40B4-BE49-F238E27FC236}">
                <a16:creationId xmlns:a16="http://schemas.microsoft.com/office/drawing/2014/main" id="{F0F521F2-A49C-421B-9EF8-940B7020D689}"/>
              </a:ext>
            </a:extLst>
          </p:cNvPr>
          <p:cNvSpPr>
            <a:spLocks noGrp="1"/>
          </p:cNvSpPr>
          <p:nvPr>
            <p:ph idx="1"/>
          </p:nvPr>
        </p:nvSpPr>
        <p:spPr/>
        <p:txBody>
          <a:bodyPr/>
          <a:lstStyle/>
          <a:p>
            <a:r>
              <a:rPr lang="en-US"/>
              <a:t>“High-level components should not depend on low-level components.”</a:t>
            </a:r>
          </a:p>
          <a:p>
            <a:pPr lvl="1"/>
            <a:r>
              <a:rPr lang="en-US"/>
              <a:t>Remove low-level dependency from class definition – </a:t>
            </a:r>
            <a:r>
              <a:rPr lang="en-US" b="1"/>
              <a:t>PImpl</a:t>
            </a:r>
          </a:p>
          <a:p>
            <a:r>
              <a:rPr lang="en-US"/>
              <a:t>“Both should depend on abstractions.”</a:t>
            </a:r>
          </a:p>
          <a:p>
            <a:pPr lvl="1"/>
            <a:r>
              <a:rPr lang="en-US"/>
              <a:t>Create an implicit, non-virtual interface (abstraction) that allows substitution of implementations – </a:t>
            </a:r>
            <a:r>
              <a:rPr lang="en-US" b="1"/>
              <a:t>Type erasure</a:t>
            </a:r>
          </a:p>
        </p:txBody>
      </p:sp>
      <p:sp>
        <p:nvSpPr>
          <p:cNvPr id="4" name="Slide Number Placeholder 3">
            <a:extLst>
              <a:ext uri="{FF2B5EF4-FFF2-40B4-BE49-F238E27FC236}">
                <a16:creationId xmlns:a16="http://schemas.microsoft.com/office/drawing/2014/main" id="{D44BDE73-4EC1-465D-A78C-8BFE588035BA}"/>
              </a:ext>
            </a:extLst>
          </p:cNvPr>
          <p:cNvSpPr>
            <a:spLocks noGrp="1"/>
          </p:cNvSpPr>
          <p:nvPr>
            <p:ph type="sldNum" sz="quarter" idx="12"/>
          </p:nvPr>
        </p:nvSpPr>
        <p:spPr/>
        <p:txBody>
          <a:bodyPr/>
          <a:lstStyle/>
          <a:p>
            <a:fld id="{629637A9-119A-49DA-BD12-AAC58B377D80}" type="slidenum">
              <a:rPr lang="en-US" smtClean="0"/>
              <a:t>50</a:t>
            </a:fld>
            <a:endParaRPr lang="en-US"/>
          </a:p>
        </p:txBody>
      </p:sp>
      <p:sp>
        <p:nvSpPr>
          <p:cNvPr id="5" name="Footer Placeholder 4">
            <a:extLst>
              <a:ext uri="{FF2B5EF4-FFF2-40B4-BE49-F238E27FC236}">
                <a16:creationId xmlns:a16="http://schemas.microsoft.com/office/drawing/2014/main" id="{862A820E-3D42-48A0-A5B7-58063649C2C8}"/>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252490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BEDDCCB-CC95-40E8-8842-A5D24B88DF09}"/>
              </a:ext>
            </a:extLst>
          </p:cNvPr>
          <p:cNvSpPr>
            <a:spLocks noGrp="1"/>
          </p:cNvSpPr>
          <p:nvPr>
            <p:ph type="title"/>
          </p:nvPr>
        </p:nvSpPr>
        <p:spPr/>
        <p:txBody>
          <a:bodyPr/>
          <a:lstStyle/>
          <a:p>
            <a:r>
              <a:rPr lang="en-US"/>
              <a:t>Before</a:t>
            </a:r>
          </a:p>
        </p:txBody>
      </p:sp>
      <p:sp>
        <p:nvSpPr>
          <p:cNvPr id="13" name="Content Placeholder 12">
            <a:extLst>
              <a:ext uri="{FF2B5EF4-FFF2-40B4-BE49-F238E27FC236}">
                <a16:creationId xmlns:a16="http://schemas.microsoft.com/office/drawing/2014/main" id="{4FD93462-D0B4-4F82-A16C-5426D4666661}"/>
              </a:ext>
            </a:extLst>
          </p:cNvPr>
          <p:cNvSpPr>
            <a:spLocks noGrp="1"/>
          </p:cNvSpPr>
          <p:nvPr>
            <p:ph sz="half" idx="1"/>
          </p:nvPr>
        </p:nvSpPr>
        <p:spPr/>
        <p:txBody>
          <a:bodyPr>
            <a:normAutofit fontScale="92500" lnSpcReduction="10000"/>
          </a:bodyPr>
          <a:lstStyle/>
          <a:p>
            <a:pPr marL="0" indent="0">
              <a:buNone/>
            </a:pPr>
            <a:r>
              <a:rPr lang="en-US" dirty="0">
                <a:latin typeface="Sarasa Term CL" panose="02000509000000000000" pitchFamily="49" charset="-120"/>
                <a:ea typeface="Sarasa Term CL" panose="02000509000000000000" pitchFamily="49" charset="-120"/>
              </a:rPr>
              <a:t>class </a:t>
            </a:r>
            <a:r>
              <a:rPr lang="en-US" dirty="0" err="1">
                <a:latin typeface="Sarasa Term CL" panose="02000509000000000000" pitchFamily="49" charset="-120"/>
                <a:ea typeface="Sarasa Term CL" panose="02000509000000000000" pitchFamily="49" charset="-120"/>
              </a:rPr>
              <a:t>DirStream</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public:</a:t>
            </a:r>
          </a:p>
          <a:p>
            <a:pPr marL="0" indent="0">
              <a:buNone/>
            </a:pPr>
            <a:r>
              <a:rPr lang="en-US" dirty="0">
                <a:latin typeface="Sarasa Term CL" panose="02000509000000000000" pitchFamily="49" charset="-120"/>
                <a:ea typeface="Sarasa Term CL" panose="02000509000000000000" pitchFamily="49" charset="-120"/>
              </a:rPr>
              <a:t>  explicit </a:t>
            </a:r>
            <a:r>
              <a:rPr lang="en-US" dirty="0" err="1">
                <a:latin typeface="Sarasa Term CL" panose="02000509000000000000" pitchFamily="49" charset="-120"/>
                <a:ea typeface="Sarasa Term CL" panose="02000509000000000000" pitchFamily="49" charset="-120"/>
              </a:rPr>
              <a:t>DirStream</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DirStream</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bool open(const std::string&amp; path);</a:t>
            </a:r>
          </a:p>
          <a:p>
            <a:pPr marL="0" indent="0">
              <a:buNone/>
            </a:pPr>
            <a:r>
              <a:rPr lang="en-US" dirty="0">
                <a:latin typeface="Sarasa Term CL" panose="02000509000000000000" pitchFamily="49" charset="-120"/>
                <a:ea typeface="Sarasa Term CL" panose="02000509000000000000" pitchFamily="49" charset="-120"/>
              </a:rPr>
              <a:t>  bool close();</a:t>
            </a:r>
          </a:p>
          <a:p>
            <a:pPr marL="0" indent="0">
              <a:buNone/>
            </a:pPr>
            <a:r>
              <a:rPr lang="en-US" dirty="0">
                <a:latin typeface="Sarasa Term CL" panose="02000509000000000000" pitchFamily="49" charset="-120"/>
                <a:ea typeface="Sarasa Term CL" panose="02000509000000000000" pitchFamily="49" charset="-120"/>
              </a:rPr>
              <a:t>  bool read(std::string* path);</a:t>
            </a:r>
          </a:p>
          <a:p>
            <a:pPr marL="0" indent="0">
              <a:buNone/>
            </a:pPr>
            <a:r>
              <a:rPr lang="en-US" dirty="0">
                <a:latin typeface="Sarasa Term CL" panose="02000509000000000000" pitchFamily="49" charset="-120"/>
                <a:ea typeface="Sarasa Term CL" panose="02000509000000000000" pitchFamily="49" charset="-120"/>
              </a:rPr>
              <a:t> private:</a:t>
            </a:r>
          </a:p>
          <a:p>
            <a:pPr marL="0" indent="0">
              <a:buNone/>
            </a:pPr>
            <a:r>
              <a:rPr lang="en-US" dirty="0">
                <a:latin typeface="Sarasa Term CL" panose="02000509000000000000" pitchFamily="49" charset="-120"/>
                <a:ea typeface="Sarasa Term CL" panose="02000509000000000000" pitchFamily="49" charset="-120"/>
              </a:rPr>
              <a:t>  </a:t>
            </a:r>
            <a:r>
              <a:rPr lang="en-US" b="1" dirty="0">
                <a:latin typeface="Sarasa Term CL" panose="02000509000000000000" pitchFamily="49" charset="-120"/>
                <a:ea typeface="Sarasa Term CL" panose="02000509000000000000" pitchFamily="49" charset="-120"/>
              </a:rPr>
              <a:t>void*</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opq</a:t>
            </a:r>
            <a:r>
              <a:rPr lang="en-US" dirty="0">
                <a:latin typeface="Sarasa Term CL" panose="02000509000000000000" pitchFamily="49" charset="-120"/>
                <a:ea typeface="Sarasa Term CL" panose="02000509000000000000" pitchFamily="49" charset="-120"/>
              </a:rPr>
              <a:t>_;</a:t>
            </a:r>
          </a:p>
          <a:p>
            <a:pPr marL="0" indent="0">
              <a:buNone/>
            </a:pPr>
            <a:r>
              <a:rPr lang="en-US" dirty="0">
                <a:latin typeface="Sarasa Term CL" panose="02000509000000000000" pitchFamily="49" charset="-120"/>
                <a:ea typeface="Sarasa Term CL" panose="02000509000000000000" pitchFamily="49" charset="-120"/>
              </a:rPr>
              <a:t>};</a:t>
            </a:r>
          </a:p>
        </p:txBody>
      </p:sp>
      <p:sp>
        <p:nvSpPr>
          <p:cNvPr id="14" name="Content Placeholder 13">
            <a:extLst>
              <a:ext uri="{FF2B5EF4-FFF2-40B4-BE49-F238E27FC236}">
                <a16:creationId xmlns:a16="http://schemas.microsoft.com/office/drawing/2014/main" id="{B7488F59-47AA-4F07-A9BA-B2F6F748AE8D}"/>
              </a:ext>
            </a:extLst>
          </p:cNvPr>
          <p:cNvSpPr>
            <a:spLocks noGrp="1"/>
          </p:cNvSpPr>
          <p:nvPr>
            <p:ph sz="half" idx="2"/>
          </p:nvPr>
        </p:nvSpPr>
        <p:spPr>
          <a:xfrm>
            <a:off x="5450540" y="1845735"/>
            <a:ext cx="5705139" cy="4023360"/>
          </a:xfrm>
        </p:spPr>
        <p:txBody>
          <a:bodyPr>
            <a:normAutofit fontScale="92500" lnSpcReduction="10000"/>
          </a:bodyPr>
          <a:lstStyle/>
          <a:p>
            <a:pPr marL="0" indent="0">
              <a:buNone/>
            </a:pPr>
            <a:r>
              <a:rPr lang="en-US" dirty="0">
                <a:latin typeface="Sarasa Term CL" panose="02000509000000000000" pitchFamily="49" charset="-120"/>
                <a:ea typeface="Sarasa Term CL" panose="02000509000000000000" pitchFamily="49" charset="-120"/>
              </a:rPr>
              <a:t>bool </a:t>
            </a:r>
            <a:r>
              <a:rPr lang="en-US" dirty="0" err="1">
                <a:latin typeface="Sarasa Term CL" panose="02000509000000000000" pitchFamily="49" charset="-120"/>
                <a:ea typeface="Sarasa Term CL" panose="02000509000000000000" pitchFamily="49" charset="-120"/>
              </a:rPr>
              <a:t>DirStream</a:t>
            </a:r>
            <a:r>
              <a:rPr lang="en-US" dirty="0">
                <a:latin typeface="Sarasa Term CL" panose="02000509000000000000" pitchFamily="49" charset="-120"/>
                <a:ea typeface="Sarasa Term CL" panose="02000509000000000000" pitchFamily="49" charset="-120"/>
              </a:rPr>
              <a:t>::close() {</a:t>
            </a:r>
          </a:p>
          <a:p>
            <a:pPr marL="0" indent="0">
              <a:buNone/>
            </a:pPr>
            <a:r>
              <a:rPr lang="en-US" dirty="0">
                <a:latin typeface="Sarasa Term CL" panose="02000509000000000000" pitchFamily="49" charset="-120"/>
                <a:ea typeface="Sarasa Term CL" panose="02000509000000000000" pitchFamily="49" charset="-120"/>
              </a:rPr>
              <a:t>#if defined(_SYS_MSVC_) || defined(_SYS_MINGW_)</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DirStreamCore</a:t>
            </a:r>
            <a:r>
              <a:rPr lang="en-US" dirty="0">
                <a:latin typeface="Sarasa Term CL" panose="02000509000000000000" pitchFamily="49" charset="-120"/>
                <a:ea typeface="Sarasa Term CL" panose="02000509000000000000" pitchFamily="49" charset="-120"/>
              </a:rPr>
              <a:t>* core = (</a:t>
            </a:r>
            <a:r>
              <a:rPr lang="en-US" b="1" dirty="0" err="1">
                <a:latin typeface="Sarasa Term CL" panose="02000509000000000000" pitchFamily="49" charset="-120"/>
                <a:ea typeface="Sarasa Term CL" panose="02000509000000000000" pitchFamily="49" charset="-120"/>
              </a:rPr>
              <a:t>DirStreamCore</a:t>
            </a:r>
            <a:r>
              <a:rPr lang="en-US" b="1" dirty="0">
                <a:latin typeface="Sarasa Term CL" panose="02000509000000000000" pitchFamily="49" charset="-120"/>
                <a:ea typeface="Sarasa Term CL" panose="02000509000000000000" pitchFamily="49" charset="-120"/>
              </a:rPr>
              <a:t>*</a:t>
            </a:r>
            <a:r>
              <a:rPr lang="en-US" dirty="0">
                <a:latin typeface="Sarasa Term CL" panose="02000509000000000000" pitchFamily="49" charset="-120"/>
                <a:ea typeface="Sarasa Term CL" panose="02000509000000000000" pitchFamily="49" charset="-120"/>
              </a:rPr>
              <a:t>)</a:t>
            </a:r>
            <a:r>
              <a:rPr lang="en-US" dirty="0" err="1">
                <a:latin typeface="Sarasa Term CL" panose="02000509000000000000" pitchFamily="49" charset="-120"/>
                <a:ea typeface="Sarasa Term CL" panose="02000509000000000000" pitchFamily="49" charset="-120"/>
              </a:rPr>
              <a:t>opq</a:t>
            </a:r>
            <a:r>
              <a:rPr lang="en-US" dirty="0">
                <a:latin typeface="Sarasa Term CL" panose="02000509000000000000" pitchFamily="49" charset="-120"/>
                <a:ea typeface="Sarasa Term CL" panose="02000509000000000000" pitchFamily="49" charset="-120"/>
              </a:rPr>
              <a:t>_;</a:t>
            </a:r>
          </a:p>
          <a:p>
            <a:pPr marL="0" indent="0">
              <a:buNone/>
            </a:pPr>
            <a:r>
              <a:rPr lang="en-US" dirty="0">
                <a:latin typeface="Sarasa Term CL" panose="02000509000000000000" pitchFamily="49" charset="-120"/>
                <a:ea typeface="Sarasa Term CL" panose="02000509000000000000" pitchFamily="49" charset="-120"/>
              </a:rPr>
              <a:t>  …</a:t>
            </a:r>
          </a:p>
        </p:txBody>
      </p:sp>
      <p:sp>
        <p:nvSpPr>
          <p:cNvPr id="4" name="Slide Number Placeholder 3">
            <a:extLst>
              <a:ext uri="{FF2B5EF4-FFF2-40B4-BE49-F238E27FC236}">
                <a16:creationId xmlns:a16="http://schemas.microsoft.com/office/drawing/2014/main" id="{7F7936FB-4006-4207-BB76-CF6CD98EB8F0}"/>
              </a:ext>
            </a:extLst>
          </p:cNvPr>
          <p:cNvSpPr>
            <a:spLocks noGrp="1"/>
          </p:cNvSpPr>
          <p:nvPr>
            <p:ph type="sldNum" sz="quarter" idx="12"/>
          </p:nvPr>
        </p:nvSpPr>
        <p:spPr/>
        <p:txBody>
          <a:bodyPr/>
          <a:lstStyle/>
          <a:p>
            <a:fld id="{629637A9-119A-49DA-BD12-AAC58B377D80}" type="slidenum">
              <a:rPr lang="en-US" smtClean="0"/>
              <a:t>51</a:t>
            </a:fld>
            <a:endParaRPr lang="en-US"/>
          </a:p>
        </p:txBody>
      </p:sp>
      <p:sp>
        <p:nvSpPr>
          <p:cNvPr id="18" name="Speech Bubble: Rectangle with Corners Rounded 17">
            <a:extLst>
              <a:ext uri="{FF2B5EF4-FFF2-40B4-BE49-F238E27FC236}">
                <a16:creationId xmlns:a16="http://schemas.microsoft.com/office/drawing/2014/main" id="{4CDB3D88-B42F-46EE-8A1C-3213DC8E81F0}"/>
              </a:ext>
            </a:extLst>
          </p:cNvPr>
          <p:cNvSpPr/>
          <p:nvPr/>
        </p:nvSpPr>
        <p:spPr>
          <a:xfrm>
            <a:off x="7733553" y="3184172"/>
            <a:ext cx="2410792" cy="609600"/>
          </a:xfrm>
          <a:prstGeom prst="wedgeRoundRectCallout">
            <a:avLst>
              <a:gd name="adj1" fmla="val 54366"/>
              <a:gd name="adj2" fmla="val -424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C-style “Type erasure”</a:t>
            </a:r>
          </a:p>
        </p:txBody>
      </p:sp>
      <p:sp>
        <p:nvSpPr>
          <p:cNvPr id="2" name="Footer Placeholder 1">
            <a:extLst>
              <a:ext uri="{FF2B5EF4-FFF2-40B4-BE49-F238E27FC236}">
                <a16:creationId xmlns:a16="http://schemas.microsoft.com/office/drawing/2014/main" id="{A9CCF292-F3A5-4EB4-BCC5-ECCADCF4AD1A}"/>
              </a:ext>
            </a:extLst>
          </p:cNvPr>
          <p:cNvSpPr>
            <a:spLocks noGrp="1"/>
          </p:cNvSpPr>
          <p:nvPr>
            <p:ph type="ftr" sz="quarter" idx="11"/>
          </p:nvPr>
        </p:nvSpPr>
        <p:spPr/>
        <p:txBody>
          <a:bodyPr/>
          <a:lstStyle/>
          <a:p>
            <a:r>
              <a:rPr lang="en-US"/>
              <a:t>CppCon 2019</a:t>
            </a:r>
          </a:p>
        </p:txBody>
      </p:sp>
      <p:cxnSp>
        <p:nvCxnSpPr>
          <p:cNvPr id="10" name="Connector: Elbow 9">
            <a:extLst>
              <a:ext uri="{FF2B5EF4-FFF2-40B4-BE49-F238E27FC236}">
                <a16:creationId xmlns:a16="http://schemas.microsoft.com/office/drawing/2014/main" id="{D29AF425-19CD-4731-99B3-722087184A8F}"/>
              </a:ext>
            </a:extLst>
          </p:cNvPr>
          <p:cNvCxnSpPr>
            <a:cxnSpLocks/>
            <a:stCxn id="18" idx="1"/>
          </p:cNvCxnSpPr>
          <p:nvPr/>
        </p:nvCxnSpPr>
        <p:spPr>
          <a:xfrm rot="10800000" flipV="1">
            <a:off x="2730927" y="3488971"/>
            <a:ext cx="5002627" cy="1788773"/>
          </a:xfrm>
          <a:prstGeom prst="bentConnector3">
            <a:avLst>
              <a:gd name="adj1" fmla="val 3356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778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0A5146-7946-4B10-91AF-3E44E5213EF3}"/>
              </a:ext>
            </a:extLst>
          </p:cNvPr>
          <p:cNvSpPr>
            <a:spLocks noGrp="1"/>
          </p:cNvSpPr>
          <p:nvPr>
            <p:ph type="title"/>
          </p:nvPr>
        </p:nvSpPr>
        <p:spPr/>
        <p:txBody>
          <a:bodyPr/>
          <a:lstStyle/>
          <a:p>
            <a:r>
              <a:rPr lang="en-US"/>
              <a:t>After</a:t>
            </a:r>
          </a:p>
        </p:txBody>
      </p:sp>
      <p:sp>
        <p:nvSpPr>
          <p:cNvPr id="7" name="Content Placeholder 6">
            <a:extLst>
              <a:ext uri="{FF2B5EF4-FFF2-40B4-BE49-F238E27FC236}">
                <a16:creationId xmlns:a16="http://schemas.microsoft.com/office/drawing/2014/main" id="{721FDDA1-CC91-4603-9FA7-D52576E1C70E}"/>
              </a:ext>
            </a:extLst>
          </p:cNvPr>
          <p:cNvSpPr>
            <a:spLocks noGrp="1"/>
          </p:cNvSpPr>
          <p:nvPr>
            <p:ph idx="1"/>
          </p:nvPr>
        </p:nvSpPr>
        <p:spPr>
          <a:xfrm>
            <a:off x="1097280" y="1845733"/>
            <a:ext cx="10058400" cy="4166595"/>
          </a:xfrm>
        </p:spPr>
        <p:txBody>
          <a:bodyPr>
            <a:normAutofit fontScale="77500" lnSpcReduction="20000"/>
          </a:bodyPr>
          <a:lstStyle/>
          <a:p>
            <a:pPr marL="0" indent="0">
              <a:buNone/>
            </a:pPr>
            <a:r>
              <a:rPr lang="en-US" dirty="0">
                <a:latin typeface="Sarasa Term CL" panose="02000509000000000000" pitchFamily="49" charset="-120"/>
                <a:ea typeface="Sarasa Term CL" panose="02000509000000000000" pitchFamily="49" charset="-120"/>
              </a:rPr>
              <a:t>class </a:t>
            </a:r>
            <a:r>
              <a:rPr lang="en-US" dirty="0" err="1">
                <a:latin typeface="Sarasa Term CL" panose="02000509000000000000" pitchFamily="49" charset="-120"/>
                <a:ea typeface="Sarasa Term CL" panose="02000509000000000000" pitchFamily="49" charset="-120"/>
              </a:rPr>
              <a:t>DirStream</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public:</a:t>
            </a:r>
          </a:p>
          <a:p>
            <a:pPr marL="0" indent="0">
              <a:buNone/>
            </a:pPr>
            <a:r>
              <a:rPr lang="en-US" dirty="0">
                <a:latin typeface="Sarasa Term CL" panose="02000509000000000000" pitchFamily="49" charset="-120"/>
                <a:ea typeface="Sarasa Term CL" panose="02000509000000000000" pitchFamily="49" charset="-120"/>
              </a:rPr>
              <a:t>  bool open(const std::string&amp; path)	{ return this_-&gt;open(path); }</a:t>
            </a:r>
          </a:p>
          <a:p>
            <a:pPr marL="0" indent="0">
              <a:buNone/>
            </a:pPr>
            <a:r>
              <a:rPr lang="en-US" dirty="0">
                <a:latin typeface="Sarasa Term CL" panose="02000509000000000000" pitchFamily="49" charset="-120"/>
                <a:ea typeface="Sarasa Term CL" panose="02000509000000000000" pitchFamily="49" charset="-120"/>
              </a:rPr>
              <a:t>  bool close()				{ return this_-&gt;close(); }</a:t>
            </a:r>
          </a:p>
          <a:p>
            <a:pPr marL="0" indent="0">
              <a:buNone/>
            </a:pPr>
            <a:r>
              <a:rPr lang="en-US" dirty="0">
                <a:latin typeface="Sarasa Term CL" panose="02000509000000000000" pitchFamily="49" charset="-120"/>
                <a:ea typeface="Sarasa Term CL" panose="02000509000000000000" pitchFamily="49" charset="-120"/>
              </a:rPr>
              <a:t>  bool read(std::string* path)		{ return this_-&gt;read(path); }</a:t>
            </a:r>
          </a:p>
          <a:p>
            <a:pPr marL="0" indent="0">
              <a:buNone/>
            </a:pPr>
            <a:r>
              <a:rPr lang="en-US" dirty="0">
                <a:latin typeface="Sarasa Term CL" panose="02000509000000000000" pitchFamily="49" charset="-120"/>
                <a:ea typeface="Sarasa Term CL" panose="02000509000000000000" pitchFamily="49" charset="-120"/>
              </a:rPr>
              <a:t> private:</a:t>
            </a:r>
          </a:p>
          <a:p>
            <a:pPr marL="0" indent="0">
              <a:buNone/>
            </a:pPr>
            <a:r>
              <a:rPr lang="en-US" dirty="0">
                <a:latin typeface="Sarasa Term CL" panose="02000509000000000000" pitchFamily="49" charset="-120"/>
                <a:ea typeface="Sarasa Term CL" panose="02000509000000000000" pitchFamily="49" charset="-120"/>
              </a:rPr>
              <a:t>  struct </a:t>
            </a:r>
            <a:r>
              <a:rPr lang="en-US" b="1" dirty="0" err="1">
                <a:latin typeface="Sarasa Term CL" panose="02000509000000000000" pitchFamily="49" charset="-120"/>
                <a:ea typeface="Sarasa Term CL" panose="02000509000000000000" pitchFamily="49" charset="-120"/>
              </a:rPr>
              <a:t>DirStreamInterface</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template&lt;class T&gt;</a:t>
            </a:r>
          </a:p>
          <a:p>
            <a:pPr marL="0" indent="0">
              <a:buNone/>
            </a:pPr>
            <a:r>
              <a:rPr lang="en-US" dirty="0">
                <a:latin typeface="Sarasa Term CL" panose="02000509000000000000" pitchFamily="49" charset="-120"/>
                <a:ea typeface="Sarasa Term CL" panose="02000509000000000000" pitchFamily="49" charset="-120"/>
              </a:rPr>
              <a:t>  struct </a:t>
            </a:r>
            <a:r>
              <a:rPr lang="en-US" b="1" dirty="0" err="1">
                <a:latin typeface="Sarasa Term CL" panose="02000509000000000000" pitchFamily="49" charset="-120"/>
                <a:ea typeface="Sarasa Term CL" panose="02000509000000000000" pitchFamily="49" charset="-120"/>
              </a:rPr>
              <a:t>DirStreamCore</a:t>
            </a:r>
            <a:r>
              <a:rPr lang="en-US" dirty="0">
                <a:latin typeface="Sarasa Term CL" panose="02000509000000000000" pitchFamily="49" charset="-120"/>
                <a:ea typeface="Sarasa Term CL" panose="02000509000000000000" pitchFamily="49" charset="-120"/>
              </a:rPr>
              <a:t> final : </a:t>
            </a:r>
            <a:r>
              <a:rPr lang="en-US" b="1" dirty="0" err="1">
                <a:latin typeface="Sarasa Term CL" panose="02000509000000000000" pitchFamily="49" charset="-120"/>
                <a:ea typeface="Sarasa Term CL" panose="02000509000000000000" pitchFamily="49" charset="-120"/>
              </a:rPr>
              <a:t>DirStreamInterface</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std::</a:t>
            </a:r>
            <a:r>
              <a:rPr lang="en-US" dirty="0" err="1">
                <a:latin typeface="Sarasa Term CL" panose="02000509000000000000" pitchFamily="49" charset="-120"/>
                <a:ea typeface="Sarasa Term CL" panose="02000509000000000000" pitchFamily="49" charset="-120"/>
              </a:rPr>
              <a:t>unique_ptr</a:t>
            </a:r>
            <a:r>
              <a:rPr lang="en-US" dirty="0">
                <a:latin typeface="Sarasa Term CL" panose="02000509000000000000" pitchFamily="49" charset="-120"/>
                <a:ea typeface="Sarasa Term CL" panose="02000509000000000000" pitchFamily="49" charset="-120"/>
              </a:rPr>
              <a:t>&lt;</a:t>
            </a:r>
            <a:r>
              <a:rPr lang="en-US" b="1" dirty="0" err="1">
                <a:latin typeface="Sarasa Term CL" panose="02000509000000000000" pitchFamily="49" charset="-120"/>
                <a:ea typeface="Sarasa Term CL" panose="02000509000000000000" pitchFamily="49" charset="-120"/>
              </a:rPr>
              <a:t>DirStreamInterface</a:t>
            </a:r>
            <a:r>
              <a:rPr lang="en-US" dirty="0">
                <a:latin typeface="Sarasa Term CL" panose="02000509000000000000" pitchFamily="49" charset="-120"/>
                <a:ea typeface="Sarasa Term CL" panose="02000509000000000000" pitchFamily="49" charset="-120"/>
              </a:rPr>
              <a:t>&gt; this_;</a:t>
            </a:r>
          </a:p>
          <a:p>
            <a:pPr marL="0" indent="0">
              <a:buNone/>
            </a:pPr>
            <a:r>
              <a:rPr lang="en-US" dirty="0">
                <a:latin typeface="Sarasa Term CL" panose="02000509000000000000" pitchFamily="49" charset="-120"/>
                <a:ea typeface="Sarasa Term CL" panose="02000509000000000000" pitchFamily="49" charset="-120"/>
              </a:rPr>
              <a:t>};</a:t>
            </a:r>
          </a:p>
        </p:txBody>
      </p:sp>
      <p:sp>
        <p:nvSpPr>
          <p:cNvPr id="5" name="Slide Number Placeholder 4">
            <a:extLst>
              <a:ext uri="{FF2B5EF4-FFF2-40B4-BE49-F238E27FC236}">
                <a16:creationId xmlns:a16="http://schemas.microsoft.com/office/drawing/2014/main" id="{CDF50656-0D47-4252-B968-1C6E61BA18AE}"/>
              </a:ext>
            </a:extLst>
          </p:cNvPr>
          <p:cNvSpPr>
            <a:spLocks noGrp="1"/>
          </p:cNvSpPr>
          <p:nvPr>
            <p:ph type="sldNum" sz="quarter" idx="12"/>
          </p:nvPr>
        </p:nvSpPr>
        <p:spPr/>
        <p:txBody>
          <a:bodyPr/>
          <a:lstStyle/>
          <a:p>
            <a:fld id="{4FAB73BC-B049-4115-A692-8D63A059BFB8}" type="slidenum">
              <a:rPr lang="en-US" smtClean="0"/>
              <a:t>52</a:t>
            </a:fld>
            <a:endParaRPr lang="en-US"/>
          </a:p>
        </p:txBody>
      </p:sp>
      <p:sp>
        <p:nvSpPr>
          <p:cNvPr id="2" name="Footer Placeholder 1">
            <a:extLst>
              <a:ext uri="{FF2B5EF4-FFF2-40B4-BE49-F238E27FC236}">
                <a16:creationId xmlns:a16="http://schemas.microsoft.com/office/drawing/2014/main" id="{DCDF6F0E-00CC-4C01-A902-78CDA743E628}"/>
              </a:ext>
            </a:extLst>
          </p:cNvPr>
          <p:cNvSpPr>
            <a:spLocks noGrp="1"/>
          </p:cNvSpPr>
          <p:nvPr>
            <p:ph type="ftr" sz="quarter" idx="11"/>
          </p:nvPr>
        </p:nvSpPr>
        <p:spPr/>
        <p:txBody>
          <a:bodyPr/>
          <a:lstStyle/>
          <a:p>
            <a:r>
              <a:rPr lang="en-US"/>
              <a:t>CppCon 2019</a:t>
            </a:r>
          </a:p>
        </p:txBody>
      </p:sp>
      <p:sp>
        <p:nvSpPr>
          <p:cNvPr id="3" name="Rectangle 2">
            <a:extLst>
              <a:ext uri="{FF2B5EF4-FFF2-40B4-BE49-F238E27FC236}">
                <a16:creationId xmlns:a16="http://schemas.microsoft.com/office/drawing/2014/main" id="{6EC76665-BA74-4B41-92E2-B967012D8888}"/>
              </a:ext>
            </a:extLst>
          </p:cNvPr>
          <p:cNvSpPr/>
          <p:nvPr/>
        </p:nvSpPr>
        <p:spPr>
          <a:xfrm>
            <a:off x="2154056" y="4074910"/>
            <a:ext cx="2270658" cy="34366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600515BA-4712-4D0E-9A69-375E8F4F9884}"/>
              </a:ext>
            </a:extLst>
          </p:cNvPr>
          <p:cNvSpPr/>
          <p:nvPr/>
        </p:nvSpPr>
        <p:spPr>
          <a:xfrm>
            <a:off x="2154056" y="4835349"/>
            <a:ext cx="1650830" cy="34366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8">
            <a:extLst>
              <a:ext uri="{FF2B5EF4-FFF2-40B4-BE49-F238E27FC236}">
                <a16:creationId xmlns:a16="http://schemas.microsoft.com/office/drawing/2014/main" id="{D34A73DE-219F-4537-8C68-26C0D95C4901}"/>
              </a:ext>
            </a:extLst>
          </p:cNvPr>
          <p:cNvSpPr/>
          <p:nvPr/>
        </p:nvSpPr>
        <p:spPr>
          <a:xfrm>
            <a:off x="5664370" y="5179016"/>
            <a:ext cx="638239" cy="34366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7311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7305-CCFB-42EF-BE50-8182FCFD3582}"/>
              </a:ext>
            </a:extLst>
          </p:cNvPr>
          <p:cNvSpPr>
            <a:spLocks noGrp="1"/>
          </p:cNvSpPr>
          <p:nvPr>
            <p:ph type="title"/>
          </p:nvPr>
        </p:nvSpPr>
        <p:spPr/>
        <p:txBody>
          <a:bodyPr/>
          <a:lstStyle/>
          <a:p>
            <a:r>
              <a:rPr lang="en-US" dirty="0"/>
              <a:t>PImpl</a:t>
            </a:r>
          </a:p>
        </p:txBody>
      </p:sp>
      <p:sp>
        <p:nvSpPr>
          <p:cNvPr id="6" name="Content Placeholder 5">
            <a:extLst>
              <a:ext uri="{FF2B5EF4-FFF2-40B4-BE49-F238E27FC236}">
                <a16:creationId xmlns:a16="http://schemas.microsoft.com/office/drawing/2014/main" id="{7EE785EC-F714-4067-B608-1546CE25814D}"/>
              </a:ext>
            </a:extLst>
          </p:cNvPr>
          <p:cNvSpPr>
            <a:spLocks noGrp="1"/>
          </p:cNvSpPr>
          <p:nvPr>
            <p:ph sz="half" idx="1"/>
          </p:nvPr>
        </p:nvSpPr>
        <p:spPr/>
        <p:txBody>
          <a:bodyPr>
            <a:normAutofit fontScale="92500" lnSpcReduction="10000"/>
          </a:bodyPr>
          <a:lstStyle/>
          <a:p>
            <a:r>
              <a:rPr lang="en-US" dirty="0">
                <a:solidFill>
                  <a:srgbClr val="383838">
                    <a:lumMod val="75000"/>
                    <a:lumOff val="25000"/>
                  </a:srgbClr>
                </a:solidFill>
              </a:rPr>
              <a:t>include/</a:t>
            </a:r>
            <a:r>
              <a:rPr lang="en-US" dirty="0" err="1">
                <a:solidFill>
                  <a:srgbClr val="383838">
                    <a:lumMod val="75000"/>
                    <a:lumOff val="25000"/>
                  </a:srgbClr>
                </a:solidFill>
              </a:rPr>
              <a:t>mylib</a:t>
            </a:r>
            <a:r>
              <a:rPr lang="en-US" dirty="0">
                <a:solidFill>
                  <a:srgbClr val="383838">
                    <a:lumMod val="75000"/>
                    <a:lumOff val="25000"/>
                  </a:srgbClr>
                </a:solidFill>
              </a:rPr>
              <a:t>/win32dirstreamcore.h:</a:t>
            </a:r>
          </a:p>
          <a:p>
            <a:endParaRPr lang="en-US" dirty="0"/>
          </a:p>
          <a:p>
            <a:pPr marL="0" indent="0">
              <a:buNone/>
            </a:pPr>
            <a:r>
              <a:rPr lang="en-US" dirty="0">
                <a:latin typeface="Sarasa Term CL" panose="02000509000000000000" pitchFamily="49" charset="-120"/>
                <a:ea typeface="Sarasa Term CL" panose="02000509000000000000" pitchFamily="49" charset="-120"/>
              </a:rPr>
              <a:t>struct Win32DirStreamCore {</a:t>
            </a:r>
          </a:p>
          <a:p>
            <a:pPr marL="0" indent="0">
              <a:buNone/>
            </a:pPr>
            <a:r>
              <a:rPr lang="en-US" dirty="0">
                <a:latin typeface="Sarasa Term CL" panose="02000509000000000000" pitchFamily="49" charset="-120"/>
                <a:ea typeface="Sarasa Term CL" panose="02000509000000000000" pitchFamily="49" charset="-120"/>
              </a:rPr>
              <a:t>  bool open(const std::string&amp; path);</a:t>
            </a:r>
          </a:p>
          <a:p>
            <a:pPr marL="0" indent="0">
              <a:buNone/>
            </a:pPr>
            <a:r>
              <a:rPr lang="en-US" dirty="0">
                <a:latin typeface="Sarasa Term CL" panose="02000509000000000000" pitchFamily="49" charset="-120"/>
                <a:ea typeface="Sarasa Term CL" panose="02000509000000000000" pitchFamily="49" charset="-120"/>
              </a:rPr>
              <a:t>  bool close();</a:t>
            </a:r>
          </a:p>
          <a:p>
            <a:pPr marL="0" indent="0">
              <a:buNone/>
            </a:pPr>
            <a:r>
              <a:rPr lang="en-US" dirty="0">
                <a:latin typeface="Sarasa Term CL" panose="02000509000000000000" pitchFamily="49" charset="-120"/>
                <a:ea typeface="Sarasa Term CL" panose="02000509000000000000" pitchFamily="49" charset="-120"/>
              </a:rPr>
              <a:t>  bool read(std::string* path);</a:t>
            </a:r>
          </a:p>
          <a:p>
            <a:pPr marL="0" indent="0">
              <a:buNone/>
            </a:pPr>
            <a:r>
              <a:rPr lang="en-US" dirty="0">
                <a:latin typeface="Sarasa Term CL" panose="02000509000000000000" pitchFamily="49" charset="-120"/>
                <a:ea typeface="Sarasa Term CL" panose="02000509000000000000" pitchFamily="49" charset="-120"/>
              </a:rPr>
              <a:t> private:</a:t>
            </a:r>
          </a:p>
          <a:p>
            <a:pPr marL="0" indent="0">
              <a:buNone/>
            </a:pPr>
            <a:r>
              <a:rPr lang="en-US" dirty="0">
                <a:latin typeface="Sarasa Term CL" panose="02000509000000000000" pitchFamily="49" charset="-120"/>
                <a:ea typeface="Sarasa Term CL" panose="02000509000000000000" pitchFamily="49" charset="-120"/>
              </a:rPr>
              <a:t>  class </a:t>
            </a:r>
            <a:r>
              <a:rPr lang="en-US" dirty="0" err="1">
                <a:latin typeface="Sarasa Term CL" panose="02000509000000000000" pitchFamily="49" charset="-120"/>
                <a:ea typeface="Sarasa Term CL" panose="02000509000000000000" pitchFamily="49" charset="-120"/>
              </a:rPr>
              <a:t>impl</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unique_ptr</a:t>
            </a:r>
            <a:r>
              <a:rPr lang="en-US" dirty="0">
                <a:latin typeface="Sarasa Term CL" panose="02000509000000000000" pitchFamily="49" charset="-120"/>
                <a:ea typeface="Sarasa Term CL" panose="02000509000000000000" pitchFamily="49" charset="-120"/>
              </a:rPr>
              <a:t>&lt;</a:t>
            </a:r>
            <a:r>
              <a:rPr lang="en-US" dirty="0" err="1">
                <a:latin typeface="Sarasa Term CL" panose="02000509000000000000" pitchFamily="49" charset="-120"/>
                <a:ea typeface="Sarasa Term CL" panose="02000509000000000000" pitchFamily="49" charset="-120"/>
              </a:rPr>
              <a:t>impl</a:t>
            </a:r>
            <a:r>
              <a:rPr lang="en-US" dirty="0">
                <a:latin typeface="Sarasa Term CL" panose="02000509000000000000" pitchFamily="49" charset="-120"/>
                <a:ea typeface="Sarasa Term CL" panose="02000509000000000000" pitchFamily="49" charset="-120"/>
              </a:rPr>
              <a:t>&gt; </a:t>
            </a:r>
            <a:r>
              <a:rPr lang="en-US" dirty="0" err="1">
                <a:latin typeface="Sarasa Term CL" panose="02000509000000000000" pitchFamily="49" charset="-120"/>
                <a:ea typeface="Sarasa Term CL" panose="02000509000000000000" pitchFamily="49" charset="-120"/>
              </a:rPr>
              <a:t>impl</a:t>
            </a:r>
            <a:r>
              <a:rPr lang="en-US" dirty="0">
                <a:latin typeface="Sarasa Term CL" panose="02000509000000000000" pitchFamily="49" charset="-120"/>
                <a:ea typeface="Sarasa Term CL" panose="02000509000000000000" pitchFamily="49" charset="-120"/>
              </a:rPr>
              <a:t>_;</a:t>
            </a:r>
          </a:p>
          <a:p>
            <a:pPr marL="0" indent="0">
              <a:buNone/>
            </a:pPr>
            <a:r>
              <a:rPr lang="en-US" dirty="0">
                <a:latin typeface="Sarasa Term CL" panose="02000509000000000000" pitchFamily="49" charset="-120"/>
                <a:ea typeface="Sarasa Term CL" panose="02000509000000000000" pitchFamily="49" charset="-120"/>
              </a:rPr>
              <a:t>};</a:t>
            </a:r>
          </a:p>
        </p:txBody>
      </p:sp>
      <p:sp>
        <p:nvSpPr>
          <p:cNvPr id="7" name="Content Placeholder 6">
            <a:extLst>
              <a:ext uri="{FF2B5EF4-FFF2-40B4-BE49-F238E27FC236}">
                <a16:creationId xmlns:a16="http://schemas.microsoft.com/office/drawing/2014/main" id="{76FFE371-66CA-407E-9E0B-3E87C8EC6BCA}"/>
              </a:ext>
            </a:extLst>
          </p:cNvPr>
          <p:cNvSpPr>
            <a:spLocks noGrp="1"/>
          </p:cNvSpPr>
          <p:nvPr>
            <p:ph sz="half" idx="2"/>
          </p:nvPr>
        </p:nvSpPr>
        <p:spPr/>
        <p:txBody>
          <a:bodyPr>
            <a:normAutofit fontScale="92500" lnSpcReduction="10000"/>
          </a:bodyPr>
          <a:lstStyle/>
          <a:p>
            <a:r>
              <a:rPr lang="en-US" dirty="0">
                <a:solidFill>
                  <a:srgbClr val="383838">
                    <a:lumMod val="75000"/>
                    <a:lumOff val="25000"/>
                  </a:srgbClr>
                </a:solidFill>
              </a:rPr>
              <a:t>include/</a:t>
            </a:r>
            <a:r>
              <a:rPr lang="en-US" dirty="0" err="1">
                <a:solidFill>
                  <a:srgbClr val="383838">
                    <a:lumMod val="75000"/>
                    <a:lumOff val="25000"/>
                  </a:srgbClr>
                </a:solidFill>
              </a:rPr>
              <a:t>mylib</a:t>
            </a:r>
            <a:r>
              <a:rPr lang="en-US" dirty="0">
                <a:solidFill>
                  <a:srgbClr val="383838">
                    <a:lumMod val="75000"/>
                    <a:lumOff val="25000"/>
                  </a:srgbClr>
                </a:solidFill>
              </a:rPr>
              <a:t>/</a:t>
            </a:r>
            <a:r>
              <a:rPr lang="en-US" dirty="0" err="1">
                <a:solidFill>
                  <a:srgbClr val="383838">
                    <a:lumMod val="75000"/>
                    <a:lumOff val="25000"/>
                  </a:srgbClr>
                </a:solidFill>
              </a:rPr>
              <a:t>posixdirstreamcore.h</a:t>
            </a:r>
            <a:r>
              <a:rPr lang="en-US" dirty="0">
                <a:solidFill>
                  <a:srgbClr val="383838">
                    <a:lumMod val="75000"/>
                    <a:lumOff val="25000"/>
                  </a:srgbClr>
                </a:solidFill>
              </a:rPr>
              <a:t>:</a:t>
            </a:r>
          </a:p>
          <a:p>
            <a:endParaRPr lang="en-US" dirty="0"/>
          </a:p>
          <a:p>
            <a:pPr marL="0" indent="0">
              <a:buNone/>
            </a:pPr>
            <a:r>
              <a:rPr lang="en-US" dirty="0">
                <a:latin typeface="Sarasa Term CL" panose="02000509000000000000" pitchFamily="49" charset="-120"/>
                <a:ea typeface="Sarasa Term CL" panose="02000509000000000000" pitchFamily="49" charset="-120"/>
              </a:rPr>
              <a:t>struct </a:t>
            </a:r>
            <a:r>
              <a:rPr lang="en-US" dirty="0" err="1">
                <a:latin typeface="Sarasa Term CL" panose="02000509000000000000" pitchFamily="49" charset="-120"/>
                <a:ea typeface="Sarasa Term CL" panose="02000509000000000000" pitchFamily="49" charset="-120"/>
              </a:rPr>
              <a:t>PosixDirStreamCore</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bool open(const std::string&amp; path);</a:t>
            </a:r>
          </a:p>
          <a:p>
            <a:pPr marL="0" indent="0">
              <a:buNone/>
            </a:pPr>
            <a:r>
              <a:rPr lang="en-US" dirty="0">
                <a:latin typeface="Sarasa Term CL" panose="02000509000000000000" pitchFamily="49" charset="-120"/>
                <a:ea typeface="Sarasa Term CL" panose="02000509000000000000" pitchFamily="49" charset="-120"/>
              </a:rPr>
              <a:t>  bool close();</a:t>
            </a:r>
          </a:p>
          <a:p>
            <a:pPr marL="0" indent="0">
              <a:buNone/>
            </a:pPr>
            <a:r>
              <a:rPr lang="en-US" dirty="0">
                <a:latin typeface="Sarasa Term CL" panose="02000509000000000000" pitchFamily="49" charset="-120"/>
                <a:ea typeface="Sarasa Term CL" panose="02000509000000000000" pitchFamily="49" charset="-120"/>
              </a:rPr>
              <a:t>  bool read(std::string* path);</a:t>
            </a:r>
          </a:p>
          <a:p>
            <a:pPr marL="0" indent="0">
              <a:buNone/>
            </a:pPr>
            <a:r>
              <a:rPr lang="en-US" dirty="0">
                <a:latin typeface="Sarasa Term CL" panose="02000509000000000000" pitchFamily="49" charset="-120"/>
                <a:ea typeface="Sarasa Term CL" panose="02000509000000000000" pitchFamily="49" charset="-120"/>
              </a:rPr>
              <a:t> private:</a:t>
            </a:r>
          </a:p>
          <a:p>
            <a:pPr marL="0" indent="0">
              <a:buNone/>
            </a:pPr>
            <a:r>
              <a:rPr lang="en-US" dirty="0">
                <a:latin typeface="Sarasa Term CL" panose="02000509000000000000" pitchFamily="49" charset="-120"/>
                <a:ea typeface="Sarasa Term CL" panose="02000509000000000000" pitchFamily="49" charset="-120"/>
              </a:rPr>
              <a:t>  class </a:t>
            </a:r>
            <a:r>
              <a:rPr lang="en-US" dirty="0" err="1">
                <a:latin typeface="Sarasa Term CL" panose="02000509000000000000" pitchFamily="49" charset="-120"/>
                <a:ea typeface="Sarasa Term CL" panose="02000509000000000000" pitchFamily="49" charset="-120"/>
              </a:rPr>
              <a:t>impl</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unique_ptr</a:t>
            </a:r>
            <a:r>
              <a:rPr lang="en-US" dirty="0">
                <a:latin typeface="Sarasa Term CL" panose="02000509000000000000" pitchFamily="49" charset="-120"/>
                <a:ea typeface="Sarasa Term CL" panose="02000509000000000000" pitchFamily="49" charset="-120"/>
              </a:rPr>
              <a:t>&lt;</a:t>
            </a:r>
            <a:r>
              <a:rPr lang="en-US" dirty="0" err="1">
                <a:latin typeface="Sarasa Term CL" panose="02000509000000000000" pitchFamily="49" charset="-120"/>
                <a:ea typeface="Sarasa Term CL" panose="02000509000000000000" pitchFamily="49" charset="-120"/>
              </a:rPr>
              <a:t>impl</a:t>
            </a:r>
            <a:r>
              <a:rPr lang="en-US" dirty="0">
                <a:latin typeface="Sarasa Term CL" panose="02000509000000000000" pitchFamily="49" charset="-120"/>
                <a:ea typeface="Sarasa Term CL" panose="02000509000000000000" pitchFamily="49" charset="-120"/>
              </a:rPr>
              <a:t>&gt; </a:t>
            </a:r>
            <a:r>
              <a:rPr lang="en-US" dirty="0" err="1">
                <a:latin typeface="Sarasa Term CL" panose="02000509000000000000" pitchFamily="49" charset="-120"/>
                <a:ea typeface="Sarasa Term CL" panose="02000509000000000000" pitchFamily="49" charset="-120"/>
              </a:rPr>
              <a:t>impl</a:t>
            </a:r>
            <a:r>
              <a:rPr lang="en-US" dirty="0">
                <a:latin typeface="Sarasa Term CL" panose="02000509000000000000" pitchFamily="49" charset="-120"/>
                <a:ea typeface="Sarasa Term CL" panose="02000509000000000000" pitchFamily="49" charset="-120"/>
              </a:rPr>
              <a:t>_;</a:t>
            </a:r>
          </a:p>
          <a:p>
            <a:pPr marL="0" indent="0">
              <a:buNone/>
            </a:pPr>
            <a:r>
              <a:rPr lang="en-US" dirty="0">
                <a:latin typeface="Sarasa Term CL" panose="02000509000000000000" pitchFamily="49" charset="-120"/>
                <a:ea typeface="Sarasa Term CL" panose="02000509000000000000" pitchFamily="49" charset="-120"/>
              </a:rPr>
              <a:t>};</a:t>
            </a:r>
          </a:p>
        </p:txBody>
      </p:sp>
      <p:sp>
        <p:nvSpPr>
          <p:cNvPr id="4" name="Footer Placeholder 3">
            <a:extLst>
              <a:ext uri="{FF2B5EF4-FFF2-40B4-BE49-F238E27FC236}">
                <a16:creationId xmlns:a16="http://schemas.microsoft.com/office/drawing/2014/main" id="{DC57BD4D-2105-45B5-A0EF-162EAA3C6067}"/>
              </a:ext>
            </a:extLst>
          </p:cNvPr>
          <p:cNvSpPr>
            <a:spLocks noGrp="1"/>
          </p:cNvSpPr>
          <p:nvPr>
            <p:ph type="ftr" sz="quarter" idx="11"/>
          </p:nvPr>
        </p:nvSpPr>
        <p:spPr/>
        <p:txBody>
          <a:bodyPr/>
          <a:lstStyle/>
          <a:p>
            <a:r>
              <a:rPr lang="en-US"/>
              <a:t>CppCon 2019</a:t>
            </a:r>
          </a:p>
        </p:txBody>
      </p:sp>
      <p:sp>
        <p:nvSpPr>
          <p:cNvPr id="5" name="Slide Number Placeholder 4">
            <a:extLst>
              <a:ext uri="{FF2B5EF4-FFF2-40B4-BE49-F238E27FC236}">
                <a16:creationId xmlns:a16="http://schemas.microsoft.com/office/drawing/2014/main" id="{7B8EAEED-6A1F-480D-8398-86B80F3C1F2A}"/>
              </a:ext>
            </a:extLst>
          </p:cNvPr>
          <p:cNvSpPr>
            <a:spLocks noGrp="1"/>
          </p:cNvSpPr>
          <p:nvPr>
            <p:ph type="sldNum" sz="quarter" idx="12"/>
          </p:nvPr>
        </p:nvSpPr>
        <p:spPr/>
        <p:txBody>
          <a:bodyPr/>
          <a:lstStyle/>
          <a:p>
            <a:fld id="{629637A9-119A-49DA-BD12-AAC58B377D80}" type="slidenum">
              <a:rPr lang="en-US" smtClean="0"/>
              <a:pPr/>
              <a:t>53</a:t>
            </a:fld>
            <a:endParaRPr lang="en-US"/>
          </a:p>
        </p:txBody>
      </p:sp>
    </p:spTree>
    <p:extLst>
      <p:ext uri="{BB962C8B-B14F-4D97-AF65-F5344CB8AC3E}">
        <p14:creationId xmlns:p14="http://schemas.microsoft.com/office/powerpoint/2010/main" val="894943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A2D2-A515-4FEE-8A8C-4D2E51D1E0D0}"/>
              </a:ext>
            </a:extLst>
          </p:cNvPr>
          <p:cNvSpPr>
            <a:spLocks noGrp="1"/>
          </p:cNvSpPr>
          <p:nvPr>
            <p:ph type="title"/>
          </p:nvPr>
        </p:nvSpPr>
        <p:spPr/>
        <p:txBody>
          <a:bodyPr/>
          <a:lstStyle/>
          <a:p>
            <a:r>
              <a:rPr lang="en-US"/>
              <a:t>Type erasure</a:t>
            </a:r>
          </a:p>
        </p:txBody>
      </p:sp>
      <p:sp>
        <p:nvSpPr>
          <p:cNvPr id="3" name="Content Placeholder 2">
            <a:extLst>
              <a:ext uri="{FF2B5EF4-FFF2-40B4-BE49-F238E27FC236}">
                <a16:creationId xmlns:a16="http://schemas.microsoft.com/office/drawing/2014/main" id="{E578E8E7-5FE2-4D9E-9F11-D1398E5F6745}"/>
              </a:ext>
            </a:extLst>
          </p:cNvPr>
          <p:cNvSpPr>
            <a:spLocks noGrp="1"/>
          </p:cNvSpPr>
          <p:nvPr>
            <p:ph idx="1"/>
          </p:nvPr>
        </p:nvSpPr>
        <p:spPr/>
        <p:txBody>
          <a:bodyPr/>
          <a:lstStyle/>
          <a:p>
            <a:r>
              <a:rPr lang="en-US" dirty="0"/>
              <a:t>Tomorrow afternoon,</a:t>
            </a:r>
          </a:p>
          <a:p>
            <a:r>
              <a:rPr lang="en-US" b="1" dirty="0"/>
              <a:t>Back to Basics: Type Erasure</a:t>
            </a:r>
            <a:endParaRPr lang="en-US" baseline="30000" dirty="0"/>
          </a:p>
          <a:p>
            <a:r>
              <a:rPr lang="en-US" dirty="0"/>
              <a:t>from Arthur </a:t>
            </a:r>
            <a:r>
              <a:rPr lang="en-US" dirty="0" err="1"/>
              <a:t>O’Dwyer</a:t>
            </a:r>
            <a:r>
              <a:rPr lang="en-US" dirty="0"/>
              <a:t>, 13:30 - 14:30.</a:t>
            </a:r>
          </a:p>
        </p:txBody>
      </p:sp>
      <p:sp>
        <p:nvSpPr>
          <p:cNvPr id="5" name="Text Placeholder 4">
            <a:extLst>
              <a:ext uri="{FF2B5EF4-FFF2-40B4-BE49-F238E27FC236}">
                <a16:creationId xmlns:a16="http://schemas.microsoft.com/office/drawing/2014/main" id="{2A7214EC-DFAB-42F0-B67B-37F24DE5DB1D}"/>
              </a:ext>
            </a:extLst>
          </p:cNvPr>
          <p:cNvSpPr>
            <a:spLocks noGrp="1"/>
          </p:cNvSpPr>
          <p:nvPr>
            <p:ph type="body" sz="half" idx="2"/>
          </p:nvPr>
        </p:nvSpPr>
        <p:spPr/>
        <p:txBody>
          <a:bodyPr/>
          <a:lstStyle/>
          <a:p>
            <a:endParaRPr lang="en-US"/>
          </a:p>
        </p:txBody>
      </p:sp>
      <p:sp>
        <p:nvSpPr>
          <p:cNvPr id="4" name="Slide Number Placeholder 3">
            <a:extLst>
              <a:ext uri="{FF2B5EF4-FFF2-40B4-BE49-F238E27FC236}">
                <a16:creationId xmlns:a16="http://schemas.microsoft.com/office/drawing/2014/main" id="{07F05429-4FEA-45EB-8ED1-6424415A7D67}"/>
              </a:ext>
            </a:extLst>
          </p:cNvPr>
          <p:cNvSpPr>
            <a:spLocks noGrp="1"/>
          </p:cNvSpPr>
          <p:nvPr>
            <p:ph type="sldNum" sz="quarter" idx="12"/>
          </p:nvPr>
        </p:nvSpPr>
        <p:spPr/>
        <p:txBody>
          <a:bodyPr/>
          <a:lstStyle/>
          <a:p>
            <a:fld id="{629637A9-119A-49DA-BD12-AAC58B377D80}" type="slidenum">
              <a:rPr lang="en-US" smtClean="0"/>
              <a:t>54</a:t>
            </a:fld>
            <a:endParaRPr lang="en-US"/>
          </a:p>
        </p:txBody>
      </p:sp>
      <p:sp>
        <p:nvSpPr>
          <p:cNvPr id="6" name="Footer Placeholder 5">
            <a:extLst>
              <a:ext uri="{FF2B5EF4-FFF2-40B4-BE49-F238E27FC236}">
                <a16:creationId xmlns:a16="http://schemas.microsoft.com/office/drawing/2014/main" id="{46A9D945-F468-4230-A917-61A1DF498FDB}"/>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747842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ACEB-F1B9-46BC-8A9F-73FDBFA2B393}"/>
              </a:ext>
            </a:extLst>
          </p:cNvPr>
          <p:cNvSpPr>
            <a:spLocks noGrp="1"/>
          </p:cNvSpPr>
          <p:nvPr>
            <p:ph type="title"/>
          </p:nvPr>
        </p:nvSpPr>
        <p:spPr/>
        <p:txBody>
          <a:bodyPr/>
          <a:lstStyle/>
          <a:p>
            <a:r>
              <a:rPr lang="en-US"/>
              <a:t>Flexibility of dependency inversion</a:t>
            </a:r>
          </a:p>
        </p:txBody>
      </p:sp>
      <p:sp>
        <p:nvSpPr>
          <p:cNvPr id="3" name="Content Placeholder 2">
            <a:extLst>
              <a:ext uri="{FF2B5EF4-FFF2-40B4-BE49-F238E27FC236}">
                <a16:creationId xmlns:a16="http://schemas.microsoft.com/office/drawing/2014/main" id="{546A6513-D5C1-4FE8-861B-E7544A25ACC5}"/>
              </a:ext>
            </a:extLst>
          </p:cNvPr>
          <p:cNvSpPr>
            <a:spLocks noGrp="1"/>
          </p:cNvSpPr>
          <p:nvPr>
            <p:ph idx="1"/>
          </p:nvPr>
        </p:nvSpPr>
        <p:spPr/>
        <p:txBody>
          <a:bodyPr/>
          <a:lstStyle/>
          <a:p>
            <a:pPr marL="457200" indent="-457200">
              <a:buFont typeface="+mj-lt"/>
              <a:buAutoNum type="arabicPeriod"/>
            </a:pPr>
            <a:r>
              <a:rPr lang="en-US"/>
              <a:t>Build target (OS, Toolchain, etc.) bonded implementations</a:t>
            </a:r>
          </a:p>
          <a:p>
            <a:pPr marL="457200" indent="-457200">
              <a:buFont typeface="+mj-lt"/>
              <a:buAutoNum type="arabicPeriod"/>
            </a:pPr>
            <a:r>
              <a:rPr lang="en-US"/>
              <a:t>Selecting a single implementation at build time</a:t>
            </a:r>
          </a:p>
          <a:p>
            <a:pPr marL="457200" indent="-457200">
              <a:buFont typeface="+mj-lt"/>
              <a:buAutoNum type="arabicPeriod"/>
            </a:pPr>
            <a:r>
              <a:rPr lang="en-US"/>
              <a:t>Selecting implementation at runtime from a set of implementations determined at build time</a:t>
            </a:r>
          </a:p>
          <a:p>
            <a:pPr marL="457200" indent="-457200">
              <a:buFont typeface="+mj-lt"/>
              <a:buAutoNum type="arabicPeriod"/>
            </a:pPr>
            <a:r>
              <a:rPr lang="en-US"/>
              <a:t>Test a set of implementations determined at build time</a:t>
            </a:r>
          </a:p>
        </p:txBody>
      </p:sp>
      <p:sp>
        <p:nvSpPr>
          <p:cNvPr id="4" name="Slide Number Placeholder 3">
            <a:extLst>
              <a:ext uri="{FF2B5EF4-FFF2-40B4-BE49-F238E27FC236}">
                <a16:creationId xmlns:a16="http://schemas.microsoft.com/office/drawing/2014/main" id="{E7055690-BF08-40FC-A8E5-1BF6F5AC5EF7}"/>
              </a:ext>
            </a:extLst>
          </p:cNvPr>
          <p:cNvSpPr>
            <a:spLocks noGrp="1"/>
          </p:cNvSpPr>
          <p:nvPr>
            <p:ph type="sldNum" sz="quarter" idx="12"/>
          </p:nvPr>
        </p:nvSpPr>
        <p:spPr/>
        <p:txBody>
          <a:bodyPr/>
          <a:lstStyle/>
          <a:p>
            <a:fld id="{629637A9-119A-49DA-BD12-AAC58B377D80}" type="slidenum">
              <a:rPr lang="en-US" smtClean="0"/>
              <a:t>55</a:t>
            </a:fld>
            <a:endParaRPr lang="en-US"/>
          </a:p>
        </p:txBody>
      </p:sp>
      <p:sp>
        <p:nvSpPr>
          <p:cNvPr id="5" name="Footer Placeholder 4">
            <a:extLst>
              <a:ext uri="{FF2B5EF4-FFF2-40B4-BE49-F238E27FC236}">
                <a16:creationId xmlns:a16="http://schemas.microsoft.com/office/drawing/2014/main" id="{3286CF51-F9F5-4573-AFF3-F5805E92E4B2}"/>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783034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4D2B-8D27-418F-980A-6A7E5937CAA8}"/>
              </a:ext>
            </a:extLst>
          </p:cNvPr>
          <p:cNvSpPr>
            <a:spLocks noGrp="1"/>
          </p:cNvSpPr>
          <p:nvPr>
            <p:ph type="title"/>
          </p:nvPr>
        </p:nvSpPr>
        <p:spPr/>
        <p:txBody>
          <a:bodyPr>
            <a:normAutofit/>
          </a:bodyPr>
          <a:lstStyle/>
          <a:p>
            <a:r>
              <a:rPr lang="en-US"/>
              <a:t>Build target bonded implementations</a:t>
            </a:r>
          </a:p>
        </p:txBody>
      </p:sp>
      <p:sp>
        <p:nvSpPr>
          <p:cNvPr id="3" name="Content Placeholder 2">
            <a:extLst>
              <a:ext uri="{FF2B5EF4-FFF2-40B4-BE49-F238E27FC236}">
                <a16:creationId xmlns:a16="http://schemas.microsoft.com/office/drawing/2014/main" id="{E81AE089-479A-4F24-9752-B9304186B227}"/>
              </a:ext>
            </a:extLst>
          </p:cNvPr>
          <p:cNvSpPr>
            <a:spLocks noGrp="1"/>
          </p:cNvSpPr>
          <p:nvPr>
            <p:ph idx="1"/>
          </p:nvPr>
        </p:nvSpPr>
        <p:spPr/>
        <p:txBody>
          <a:bodyPr/>
          <a:lstStyle/>
          <a:p>
            <a:r>
              <a:rPr lang="en-US" dirty="0"/>
              <a:t>The choice of implementation is implied for a given target.</a:t>
            </a:r>
          </a:p>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using </a:t>
            </a:r>
            <a:r>
              <a:rPr lang="en-US" dirty="0" err="1">
                <a:latin typeface="Sarasa Term CL" panose="02000509000000000000" pitchFamily="49" charset="-120"/>
                <a:ea typeface="Sarasa Term CL" panose="02000509000000000000" pitchFamily="49" charset="-120"/>
              </a:rPr>
              <a:t>DirStreamCoreImpl</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std::</a:t>
            </a:r>
            <a:r>
              <a:rPr lang="en-US" dirty="0" err="1">
                <a:latin typeface="Sarasa Term CL" panose="02000509000000000000" pitchFamily="49" charset="-120"/>
                <a:ea typeface="Sarasa Term CL" panose="02000509000000000000" pitchFamily="49" charset="-120"/>
              </a:rPr>
              <a:t>conditional_t</a:t>
            </a:r>
            <a:r>
              <a:rPr lang="en-US" dirty="0">
                <a:latin typeface="Sarasa Term CL" panose="02000509000000000000" pitchFamily="49" charset="-120"/>
                <a:ea typeface="Sarasa Term CL" panose="02000509000000000000" pitchFamily="49" charset="-120"/>
              </a:rPr>
              <a:t>&lt;have_win32_api,</a:t>
            </a:r>
          </a:p>
          <a:p>
            <a:pPr marL="0" indent="0">
              <a:buNone/>
            </a:pPr>
            <a:r>
              <a:rPr lang="en-US" dirty="0">
                <a:latin typeface="Sarasa Term CL" panose="02000509000000000000" pitchFamily="49" charset="-120"/>
                <a:ea typeface="Sarasa Term CL" panose="02000509000000000000" pitchFamily="49" charset="-120"/>
              </a:rPr>
              <a:t>	                       Win32DirStreamCore,</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PosixDirStreamCore</a:t>
            </a:r>
            <a:r>
              <a:rPr lang="en-US" dirty="0">
                <a:latin typeface="Sarasa Term CL" panose="02000509000000000000" pitchFamily="49" charset="-120"/>
                <a:ea typeface="Sarasa Term CL" panose="02000509000000000000" pitchFamily="49" charset="-120"/>
              </a:rPr>
              <a:t>&gt;;</a:t>
            </a:r>
          </a:p>
        </p:txBody>
      </p:sp>
      <p:sp>
        <p:nvSpPr>
          <p:cNvPr id="4" name="Slide Number Placeholder 3">
            <a:extLst>
              <a:ext uri="{FF2B5EF4-FFF2-40B4-BE49-F238E27FC236}">
                <a16:creationId xmlns:a16="http://schemas.microsoft.com/office/drawing/2014/main" id="{1FC3AE59-969D-48D8-9F4B-27DB9F98DB78}"/>
              </a:ext>
            </a:extLst>
          </p:cNvPr>
          <p:cNvSpPr>
            <a:spLocks noGrp="1"/>
          </p:cNvSpPr>
          <p:nvPr>
            <p:ph type="sldNum" sz="quarter" idx="12"/>
          </p:nvPr>
        </p:nvSpPr>
        <p:spPr/>
        <p:txBody>
          <a:bodyPr/>
          <a:lstStyle/>
          <a:p>
            <a:fld id="{629637A9-119A-49DA-BD12-AAC58B377D80}" type="slidenum">
              <a:rPr lang="en-US" smtClean="0"/>
              <a:t>56</a:t>
            </a:fld>
            <a:endParaRPr lang="en-US"/>
          </a:p>
        </p:txBody>
      </p:sp>
      <p:sp>
        <p:nvSpPr>
          <p:cNvPr id="5" name="Footer Placeholder 4">
            <a:extLst>
              <a:ext uri="{FF2B5EF4-FFF2-40B4-BE49-F238E27FC236}">
                <a16:creationId xmlns:a16="http://schemas.microsoft.com/office/drawing/2014/main" id="{DB530B35-F5CF-49B6-9A1A-1897AEA36B89}"/>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720138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70D3-A8E1-4F0D-826F-FF80F1D82A1D}"/>
              </a:ext>
            </a:extLst>
          </p:cNvPr>
          <p:cNvSpPr>
            <a:spLocks noGrp="1"/>
          </p:cNvSpPr>
          <p:nvPr>
            <p:ph type="title"/>
          </p:nvPr>
        </p:nvSpPr>
        <p:spPr/>
        <p:txBody>
          <a:bodyPr/>
          <a:lstStyle/>
          <a:p>
            <a:r>
              <a:rPr lang="en-US"/>
              <a:t>Select one implementation at build time</a:t>
            </a:r>
          </a:p>
        </p:txBody>
      </p:sp>
      <p:sp>
        <p:nvSpPr>
          <p:cNvPr id="3" name="Content Placeholder 2">
            <a:extLst>
              <a:ext uri="{FF2B5EF4-FFF2-40B4-BE49-F238E27FC236}">
                <a16:creationId xmlns:a16="http://schemas.microsoft.com/office/drawing/2014/main" id="{B7F34CE7-CEF3-47ED-BC88-E977FBB67954}"/>
              </a:ext>
            </a:extLst>
          </p:cNvPr>
          <p:cNvSpPr>
            <a:spLocks noGrp="1"/>
          </p:cNvSpPr>
          <p:nvPr>
            <p:ph idx="1"/>
          </p:nvPr>
        </p:nvSpPr>
        <p:spPr/>
        <p:txBody>
          <a:bodyPr>
            <a:normAutofit/>
          </a:bodyPr>
          <a:lstStyle/>
          <a:p>
            <a:pPr marL="0" indent="0">
              <a:buNone/>
            </a:pPr>
            <a:r>
              <a:rPr lang="en-US">
                <a:latin typeface="Sarasa Term CL" panose="02000509000000000000" pitchFamily="49" charset="-120"/>
                <a:ea typeface="Sarasa Term CL" panose="02000509000000000000" pitchFamily="49" charset="-120"/>
              </a:rPr>
              <a:t>enum class backend { </a:t>
            </a:r>
            <a:r>
              <a:rPr lang="en-US" err="1">
                <a:latin typeface="Sarasa Term CL" panose="02000509000000000000" pitchFamily="49" charset="-120"/>
                <a:ea typeface="Sarasa Term CL" panose="02000509000000000000" pitchFamily="49" charset="-120"/>
              </a:rPr>
              <a:t>tbb</a:t>
            </a:r>
            <a:r>
              <a:rPr lang="en-US">
                <a:latin typeface="Sarasa Term CL" panose="02000509000000000000" pitchFamily="49" charset="-120"/>
                <a:ea typeface="Sarasa Term CL" panose="02000509000000000000" pitchFamily="49" charset="-120"/>
              </a:rPr>
              <a:t>, </a:t>
            </a:r>
            <a:r>
              <a:rPr lang="en-US" err="1">
                <a:latin typeface="Sarasa Term CL" panose="02000509000000000000" pitchFamily="49" charset="-120"/>
                <a:ea typeface="Sarasa Term CL" panose="02000509000000000000" pitchFamily="49" charset="-120"/>
              </a:rPr>
              <a:t>openmp</a:t>
            </a:r>
            <a:r>
              <a:rPr lang="en-US">
                <a:latin typeface="Sarasa Term CL" panose="02000509000000000000" pitchFamily="49" charset="-120"/>
                <a:ea typeface="Sarasa Term CL" panose="02000509000000000000" pitchFamily="49" charset="-120"/>
              </a:rPr>
              <a:t>, </a:t>
            </a:r>
            <a:r>
              <a:rPr lang="en-US" err="1">
                <a:latin typeface="Sarasa Term CL" panose="02000509000000000000" pitchFamily="49" charset="-120"/>
                <a:ea typeface="Sarasa Term CL" panose="02000509000000000000" pitchFamily="49" charset="-120"/>
              </a:rPr>
              <a:t>cuda</a:t>
            </a:r>
            <a:r>
              <a:rPr lang="en-US">
                <a:latin typeface="Sarasa Term CL" panose="02000509000000000000" pitchFamily="49" charset="-120"/>
                <a:ea typeface="Sarasa Term CL" panose="02000509000000000000" pitchFamily="49" charset="-120"/>
              </a:rPr>
              <a:t> };</a:t>
            </a:r>
          </a:p>
          <a:p>
            <a:pPr marL="0" indent="0">
              <a:buNone/>
            </a:pPr>
            <a:r>
              <a:rPr lang="en-US">
                <a:latin typeface="Sarasa Term CL" panose="02000509000000000000" pitchFamily="49" charset="-120"/>
                <a:ea typeface="Sarasa Term CL" panose="02000509000000000000" pitchFamily="49" charset="-120"/>
              </a:rPr>
              <a:t>…</a:t>
            </a:r>
          </a:p>
          <a:p>
            <a:pPr marL="0" indent="0">
              <a:buNone/>
            </a:pPr>
            <a:r>
              <a:rPr lang="en-US">
                <a:latin typeface="Sarasa Term CL" panose="02000509000000000000" pitchFamily="49" charset="-120"/>
                <a:ea typeface="Sarasa Term CL" panose="02000509000000000000" pitchFamily="49" charset="-120"/>
              </a:rPr>
              <a:t>template&lt;backend v&gt;</a:t>
            </a:r>
          </a:p>
          <a:p>
            <a:pPr marL="0" indent="0">
              <a:buNone/>
            </a:pPr>
            <a:r>
              <a:rPr lang="en-US">
                <a:latin typeface="Sarasa Term CL" panose="02000509000000000000" pitchFamily="49" charset="-120"/>
                <a:ea typeface="Sarasa Term CL" panose="02000509000000000000" pitchFamily="49" charset="-120"/>
              </a:rPr>
              <a:t>using </a:t>
            </a:r>
            <a:r>
              <a:rPr lang="en-US" err="1">
                <a:latin typeface="Sarasa Term CL" panose="02000509000000000000" pitchFamily="49" charset="-120"/>
                <a:ea typeface="Sarasa Term CL" panose="02000509000000000000" pitchFamily="49" charset="-120"/>
              </a:rPr>
              <a:t>select_backend</a:t>
            </a:r>
            <a:r>
              <a:rPr lang="en-US">
                <a:latin typeface="Sarasa Term CL" panose="02000509000000000000" pitchFamily="49" charset="-120"/>
                <a:ea typeface="Sarasa Term CL" panose="02000509000000000000" pitchFamily="49" charset="-120"/>
              </a:rPr>
              <a:t> = typename </a:t>
            </a:r>
            <a:r>
              <a:rPr lang="en-US" err="1">
                <a:latin typeface="Sarasa Term CL" panose="02000509000000000000" pitchFamily="49" charset="-120"/>
                <a:ea typeface="Sarasa Term CL" panose="02000509000000000000" pitchFamily="49" charset="-120"/>
              </a:rPr>
              <a:t>select_backend_imp</a:t>
            </a:r>
            <a:r>
              <a:rPr lang="en-US">
                <a:latin typeface="Sarasa Term CL" panose="02000509000000000000" pitchFamily="49" charset="-120"/>
                <a:ea typeface="Sarasa Term CL" panose="02000509000000000000" pitchFamily="49" charset="-120"/>
              </a:rPr>
              <a:t>&lt;v&gt;::type;</a:t>
            </a:r>
          </a:p>
          <a:p>
            <a:pPr marL="0" indent="0">
              <a:buNone/>
            </a:pPr>
            <a:r>
              <a:rPr lang="en-US">
                <a:latin typeface="cmti12" panose="020B0500000000000000" pitchFamily="34" charset="0"/>
                <a:ea typeface="Sarasa Term CL" panose="02000509000000000000" pitchFamily="49" charset="-120"/>
              </a:rPr>
              <a:t>// </a:t>
            </a:r>
            <a:r>
              <a:rPr lang="en-US">
                <a:ea typeface="Sarasa Term CL" panose="02000509000000000000" pitchFamily="49" charset="-120"/>
              </a:rPr>
              <a:t>build_config.h.in</a:t>
            </a:r>
          </a:p>
          <a:p>
            <a:pPr marL="0" indent="0">
              <a:buNone/>
            </a:pPr>
            <a:r>
              <a:rPr lang="en-US">
                <a:latin typeface="Sarasa Term CL" panose="02000509000000000000" pitchFamily="49" charset="-120"/>
                <a:ea typeface="Sarasa Term CL" panose="02000509000000000000" pitchFamily="49" charset="-120"/>
              </a:rPr>
              <a:t>constexpr backend </a:t>
            </a:r>
            <a:r>
              <a:rPr lang="en-US" err="1">
                <a:latin typeface="Sarasa Term CL" panose="02000509000000000000" pitchFamily="49" charset="-120"/>
                <a:ea typeface="Sarasa Term CL" panose="02000509000000000000" pitchFamily="49" charset="-120"/>
              </a:rPr>
              <a:t>backend_to_use</a:t>
            </a:r>
            <a:r>
              <a:rPr lang="en-US">
                <a:latin typeface="Sarasa Term CL" panose="02000509000000000000" pitchFamily="49" charset="-120"/>
                <a:ea typeface="Sarasa Term CL" panose="02000509000000000000" pitchFamily="49" charset="-120"/>
              </a:rPr>
              <a:t> = @MYLIB_BACKEND@;</a:t>
            </a:r>
          </a:p>
          <a:p>
            <a:pPr marL="0" indent="0">
              <a:buNone/>
            </a:pPr>
            <a:r>
              <a:rPr lang="en-US">
                <a:latin typeface="cmti12" panose="020B0500000000000000" pitchFamily="34" charset="0"/>
                <a:ea typeface="Sarasa Term CL" panose="02000509000000000000" pitchFamily="49" charset="-120"/>
              </a:rPr>
              <a:t># </a:t>
            </a:r>
            <a:r>
              <a:rPr lang="en-US">
                <a:ea typeface="Sarasa Term CL" panose="02000509000000000000" pitchFamily="49" charset="-120"/>
              </a:rPr>
              <a:t>CMakeLists.txt</a:t>
            </a:r>
          </a:p>
          <a:p>
            <a:pPr marL="0" indent="0">
              <a:buNone/>
            </a:pPr>
            <a:r>
              <a:rPr lang="en-US" err="1">
                <a:latin typeface="Sarasa Term CL" panose="02000509000000000000" pitchFamily="49" charset="-120"/>
                <a:ea typeface="Sarasa Term CL" panose="02000509000000000000" pitchFamily="49" charset="-120"/>
              </a:rPr>
              <a:t>set_property</a:t>
            </a:r>
            <a:r>
              <a:rPr lang="en-US">
                <a:latin typeface="Sarasa Term CL" panose="02000509000000000000" pitchFamily="49" charset="-120"/>
                <a:ea typeface="Sarasa Term CL" panose="02000509000000000000" pitchFamily="49" charset="-120"/>
              </a:rPr>
              <a:t>(CACHE MYLIB_BACKEND PROPERTY STRINGS </a:t>
            </a:r>
            <a:r>
              <a:rPr lang="en-US" err="1">
                <a:latin typeface="Sarasa Term CL" panose="02000509000000000000" pitchFamily="49" charset="-120"/>
                <a:ea typeface="Sarasa Term CL" panose="02000509000000000000" pitchFamily="49" charset="-120"/>
              </a:rPr>
              <a:t>tbb</a:t>
            </a:r>
            <a:r>
              <a:rPr lang="en-US">
                <a:latin typeface="Sarasa Term CL" panose="02000509000000000000" pitchFamily="49" charset="-120"/>
                <a:ea typeface="Sarasa Term CL" panose="02000509000000000000" pitchFamily="49" charset="-120"/>
              </a:rPr>
              <a:t> </a:t>
            </a:r>
            <a:r>
              <a:rPr lang="en-US" err="1">
                <a:latin typeface="Sarasa Term CL" panose="02000509000000000000" pitchFamily="49" charset="-120"/>
                <a:ea typeface="Sarasa Term CL" panose="02000509000000000000" pitchFamily="49" charset="-120"/>
              </a:rPr>
              <a:t>openmp</a:t>
            </a:r>
            <a:r>
              <a:rPr lang="en-US">
                <a:latin typeface="Sarasa Term CL" panose="02000509000000000000" pitchFamily="49" charset="-120"/>
                <a:ea typeface="Sarasa Term CL" panose="02000509000000000000" pitchFamily="49" charset="-120"/>
              </a:rPr>
              <a:t> </a:t>
            </a:r>
            <a:r>
              <a:rPr lang="en-US" err="1">
                <a:latin typeface="Sarasa Term CL" panose="02000509000000000000" pitchFamily="49" charset="-120"/>
                <a:ea typeface="Sarasa Term CL" panose="02000509000000000000" pitchFamily="49" charset="-120"/>
              </a:rPr>
              <a:t>cuda</a:t>
            </a:r>
            <a:r>
              <a:rPr lang="en-US">
                <a:latin typeface="Sarasa Term CL" panose="02000509000000000000" pitchFamily="49" charset="-120"/>
                <a:ea typeface="Sarasa Term CL" panose="02000509000000000000" pitchFamily="49" charset="-120"/>
              </a:rPr>
              <a:t>)</a:t>
            </a:r>
          </a:p>
        </p:txBody>
      </p:sp>
      <p:sp>
        <p:nvSpPr>
          <p:cNvPr id="4" name="Slide Number Placeholder 3">
            <a:extLst>
              <a:ext uri="{FF2B5EF4-FFF2-40B4-BE49-F238E27FC236}">
                <a16:creationId xmlns:a16="http://schemas.microsoft.com/office/drawing/2014/main" id="{F0E23923-EC77-4E79-ABDA-B120BACD7CD8}"/>
              </a:ext>
            </a:extLst>
          </p:cNvPr>
          <p:cNvSpPr>
            <a:spLocks noGrp="1"/>
          </p:cNvSpPr>
          <p:nvPr>
            <p:ph type="sldNum" sz="quarter" idx="12"/>
          </p:nvPr>
        </p:nvSpPr>
        <p:spPr/>
        <p:txBody>
          <a:bodyPr/>
          <a:lstStyle/>
          <a:p>
            <a:fld id="{629637A9-119A-49DA-BD12-AAC58B377D80}" type="slidenum">
              <a:rPr lang="en-US" smtClean="0"/>
              <a:t>57</a:t>
            </a:fld>
            <a:endParaRPr lang="en-US"/>
          </a:p>
        </p:txBody>
      </p:sp>
      <p:cxnSp>
        <p:nvCxnSpPr>
          <p:cNvPr id="8" name="Connector: Curved 7">
            <a:extLst>
              <a:ext uri="{FF2B5EF4-FFF2-40B4-BE49-F238E27FC236}">
                <a16:creationId xmlns:a16="http://schemas.microsoft.com/office/drawing/2014/main" id="{0F70D153-62B3-46F4-A229-81F1DDE81150}"/>
              </a:ext>
            </a:extLst>
          </p:cNvPr>
          <p:cNvCxnSpPr>
            <a:cxnSpLocks/>
          </p:cNvCxnSpPr>
          <p:nvPr/>
        </p:nvCxnSpPr>
        <p:spPr>
          <a:xfrm rot="16200000" flipV="1">
            <a:off x="8477624" y="4820023"/>
            <a:ext cx="639482" cy="50202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FB14EE61-AE67-4F9E-95F5-A123F982DDDF}"/>
              </a:ext>
            </a:extLst>
          </p:cNvPr>
          <p:cNvCxnSpPr>
            <a:cxnSpLocks/>
          </p:cNvCxnSpPr>
          <p:nvPr/>
        </p:nvCxnSpPr>
        <p:spPr>
          <a:xfrm rot="16200000" flipV="1">
            <a:off x="3623024" y="3400186"/>
            <a:ext cx="1121870" cy="806821"/>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Left Bracket 19">
            <a:extLst>
              <a:ext uri="{FF2B5EF4-FFF2-40B4-BE49-F238E27FC236}">
                <a16:creationId xmlns:a16="http://schemas.microsoft.com/office/drawing/2014/main" id="{6082B8ED-8CEE-4585-BE56-312883534D47}"/>
              </a:ext>
            </a:extLst>
          </p:cNvPr>
          <p:cNvSpPr/>
          <p:nvPr/>
        </p:nvSpPr>
        <p:spPr>
          <a:xfrm>
            <a:off x="753033" y="2049929"/>
            <a:ext cx="65741" cy="35500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85958DE1-B130-4213-8E54-A529599D09DD}"/>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669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A59B-A303-4615-9E4D-A5D3A6B7736F}"/>
              </a:ext>
            </a:extLst>
          </p:cNvPr>
          <p:cNvSpPr>
            <a:spLocks noGrp="1"/>
          </p:cNvSpPr>
          <p:nvPr>
            <p:ph type="title"/>
          </p:nvPr>
        </p:nvSpPr>
        <p:spPr/>
        <p:txBody>
          <a:bodyPr/>
          <a:lstStyle/>
          <a:p>
            <a:r>
              <a:rPr lang="en-US"/>
              <a:t>CUDA &amp; Conditionally available toolchains</a:t>
            </a:r>
          </a:p>
        </p:txBody>
      </p:sp>
      <p:sp>
        <p:nvSpPr>
          <p:cNvPr id="3" name="Content Placeholder 2">
            <a:extLst>
              <a:ext uri="{FF2B5EF4-FFF2-40B4-BE49-F238E27FC236}">
                <a16:creationId xmlns:a16="http://schemas.microsoft.com/office/drawing/2014/main" id="{692A8063-BAEF-4C48-A58D-EFB1EEA99CB7}"/>
              </a:ext>
            </a:extLst>
          </p:cNvPr>
          <p:cNvSpPr>
            <a:spLocks noGrp="1"/>
          </p:cNvSpPr>
          <p:nvPr>
            <p:ph idx="1"/>
          </p:nvPr>
        </p:nvSpPr>
        <p:spPr/>
        <p:txBody>
          <a:bodyPr>
            <a:normAutofit/>
          </a:bodyPr>
          <a:lstStyle/>
          <a:p>
            <a:r>
              <a:rPr lang="en-US" dirty="0"/>
              <a:t>Heterogenous toolchains are flexible</a:t>
            </a:r>
          </a:p>
          <a:p>
            <a:r>
              <a:rPr lang="en-US" dirty="0"/>
              <a:t>Apply on optional libraries rather than optional translation units</a:t>
            </a:r>
          </a:p>
          <a:p>
            <a:pPr marL="0" indent="0">
              <a:buNone/>
            </a:pPr>
            <a:r>
              <a:rPr lang="en-US" sz="2000" dirty="0">
                <a:latin typeface="Sarasa Term CL" panose="02000509000000000000" pitchFamily="49" charset="-120"/>
                <a:ea typeface="Sarasa Term CL" panose="02000509000000000000" pitchFamily="49" charset="-120"/>
              </a:rPr>
              <a:t>	</a:t>
            </a:r>
            <a:r>
              <a:rPr lang="en-US" sz="2000" dirty="0" err="1">
                <a:latin typeface="Sarasa Term CL" panose="02000509000000000000" pitchFamily="49" charset="-120"/>
                <a:ea typeface="Sarasa Term CL" panose="02000509000000000000" pitchFamily="49" charset="-120"/>
              </a:rPr>
              <a:t>add_library</a:t>
            </a:r>
            <a:r>
              <a:rPr lang="en-US" sz="2000" dirty="0">
                <a:latin typeface="Sarasa Term CL" panose="02000509000000000000" pitchFamily="49" charset="-120"/>
                <a:ea typeface="Sarasa Term CL" panose="02000509000000000000" pitchFamily="49" charset="-120"/>
              </a:rPr>
              <a:t>(</a:t>
            </a:r>
            <a:r>
              <a:rPr lang="en-US" sz="2000" dirty="0" err="1">
                <a:latin typeface="Sarasa Term CL" panose="02000509000000000000" pitchFamily="49" charset="-120"/>
                <a:ea typeface="Sarasa Term CL" panose="02000509000000000000" pitchFamily="49" charset="-120"/>
              </a:rPr>
              <a:t>mylib</a:t>
            </a:r>
            <a:r>
              <a:rPr lang="en-US" sz="2000" dirty="0">
                <a:latin typeface="Sarasa Term CL" panose="02000509000000000000" pitchFamily="49" charset="-120"/>
                <a:ea typeface="Sarasa Term CL" panose="02000509000000000000" pitchFamily="49" charset="-120"/>
              </a:rPr>
              <a:t> …)</a:t>
            </a:r>
          </a:p>
          <a:p>
            <a:pPr marL="0" indent="0">
              <a:buNone/>
            </a:pPr>
            <a:r>
              <a:rPr lang="en-US" sz="2000" dirty="0">
                <a:latin typeface="Sarasa Term CL" panose="02000509000000000000" pitchFamily="49" charset="-120"/>
                <a:ea typeface="Sarasa Term CL" panose="02000509000000000000" pitchFamily="49" charset="-120"/>
              </a:rPr>
              <a:t>	if(CMAKE_CUDA_COMPILER)  </a:t>
            </a:r>
            <a:r>
              <a:rPr lang="en-US" sz="2000" dirty="0">
                <a:latin typeface="cmti12" panose="020B0500000000000000" pitchFamily="34" charset="0"/>
                <a:ea typeface="Sarasa Term CL" panose="02000509000000000000" pitchFamily="49" charset="-120"/>
              </a:rPr>
              <a:t># </a:t>
            </a:r>
            <a:r>
              <a:rPr lang="en-US" sz="2000" dirty="0" err="1"/>
              <a:t>check_language</a:t>
            </a:r>
            <a:r>
              <a:rPr lang="en-US" sz="2000" dirty="0"/>
              <a:t>(CUDA)</a:t>
            </a:r>
          </a:p>
          <a:p>
            <a:pPr marL="0" indent="0">
              <a:buNone/>
            </a:pPr>
            <a:r>
              <a:rPr lang="en-US" sz="2000" dirty="0">
                <a:latin typeface="Sarasa Term CL" panose="02000509000000000000" pitchFamily="49" charset="-120"/>
                <a:ea typeface="Sarasa Term CL" panose="02000509000000000000" pitchFamily="49" charset="-120"/>
              </a:rPr>
              <a:t>	    </a:t>
            </a:r>
            <a:r>
              <a:rPr lang="en-US" sz="2000" dirty="0" err="1">
                <a:latin typeface="Sarasa Term CL" panose="02000509000000000000" pitchFamily="49" charset="-120"/>
                <a:ea typeface="Sarasa Term CL" panose="02000509000000000000" pitchFamily="49" charset="-120"/>
              </a:rPr>
              <a:t>add_library</a:t>
            </a:r>
            <a:r>
              <a:rPr lang="en-US" sz="2000" dirty="0">
                <a:latin typeface="Sarasa Term CL" panose="02000509000000000000" pitchFamily="49" charset="-120"/>
                <a:ea typeface="Sarasa Term CL" panose="02000509000000000000" pitchFamily="49" charset="-120"/>
              </a:rPr>
              <a:t>(</a:t>
            </a:r>
            <a:r>
              <a:rPr lang="en-US" sz="2000" dirty="0" err="1">
                <a:latin typeface="Sarasa Term CL" panose="02000509000000000000" pitchFamily="49" charset="-120"/>
                <a:ea typeface="Sarasa Term CL" panose="02000509000000000000" pitchFamily="49" charset="-120"/>
              </a:rPr>
              <a:t>mylib</a:t>
            </a:r>
            <a:r>
              <a:rPr lang="en-US" sz="2000" dirty="0">
                <a:latin typeface="Sarasa Term CL" panose="02000509000000000000" pitchFamily="49" charset="-120"/>
                <a:ea typeface="Sarasa Term CL" panose="02000509000000000000" pitchFamily="49" charset="-120"/>
              </a:rPr>
              <a:t>-parallel …)</a:t>
            </a:r>
          </a:p>
          <a:p>
            <a:pPr marL="0" indent="0">
              <a:buNone/>
            </a:pPr>
            <a:r>
              <a:rPr lang="en-US" sz="2000" dirty="0">
                <a:latin typeface="Sarasa Term CL" panose="02000509000000000000" pitchFamily="49" charset="-120"/>
                <a:ea typeface="Sarasa Term CL" panose="02000509000000000000" pitchFamily="49" charset="-120"/>
              </a:rPr>
              <a:t>	    </a:t>
            </a:r>
            <a:r>
              <a:rPr lang="en-US" sz="2000" dirty="0" err="1">
                <a:latin typeface="Sarasa Term CL" panose="02000509000000000000" pitchFamily="49" charset="-120"/>
                <a:ea typeface="Sarasa Term CL" panose="02000509000000000000" pitchFamily="49" charset="-120"/>
              </a:rPr>
              <a:t>target_link_libraries</a:t>
            </a:r>
            <a:r>
              <a:rPr lang="en-US" sz="2000" dirty="0">
                <a:latin typeface="Sarasa Term CL" panose="02000509000000000000" pitchFamily="49" charset="-120"/>
                <a:ea typeface="Sarasa Term CL" panose="02000509000000000000" pitchFamily="49" charset="-120"/>
              </a:rPr>
              <a:t>(</a:t>
            </a:r>
            <a:r>
              <a:rPr lang="en-US" sz="2000" dirty="0" err="1">
                <a:latin typeface="Sarasa Term CL" panose="02000509000000000000" pitchFamily="49" charset="-120"/>
                <a:ea typeface="Sarasa Term CL" panose="02000509000000000000" pitchFamily="49" charset="-120"/>
              </a:rPr>
              <a:t>mylib</a:t>
            </a:r>
            <a:r>
              <a:rPr lang="en-US" sz="2000" dirty="0">
                <a:latin typeface="Sarasa Term CL" panose="02000509000000000000" pitchFamily="49" charset="-120"/>
                <a:ea typeface="Sarasa Term CL" panose="02000509000000000000" pitchFamily="49" charset="-120"/>
              </a:rPr>
              <a:t> </a:t>
            </a:r>
            <a:r>
              <a:rPr lang="en-US" sz="2000" dirty="0" err="1">
                <a:latin typeface="Sarasa Term CL" panose="02000509000000000000" pitchFamily="49" charset="-120"/>
                <a:ea typeface="Sarasa Term CL" panose="02000509000000000000" pitchFamily="49" charset="-120"/>
              </a:rPr>
              <a:t>mylib</a:t>
            </a:r>
            <a:r>
              <a:rPr lang="en-US" sz="2000" dirty="0">
                <a:latin typeface="Sarasa Term CL" panose="02000509000000000000" pitchFamily="49" charset="-120"/>
                <a:ea typeface="Sarasa Term CL" panose="02000509000000000000" pitchFamily="49" charset="-120"/>
              </a:rPr>
              <a:t>-parallel)</a:t>
            </a:r>
          </a:p>
          <a:p>
            <a:pPr marL="0" indent="0">
              <a:buNone/>
            </a:pPr>
            <a:r>
              <a:rPr lang="en-US" sz="2000" dirty="0">
                <a:latin typeface="Sarasa Term CL" panose="02000509000000000000" pitchFamily="49" charset="-120"/>
                <a:ea typeface="Sarasa Term CL" panose="02000509000000000000" pitchFamily="49" charset="-120"/>
              </a:rPr>
              <a:t>	endif()</a:t>
            </a:r>
          </a:p>
          <a:p>
            <a:r>
              <a:rPr lang="en-US" dirty="0"/>
              <a:t>Share your PImpl header in both libraries</a:t>
            </a:r>
          </a:p>
        </p:txBody>
      </p:sp>
      <p:sp>
        <p:nvSpPr>
          <p:cNvPr id="4" name="Slide Number Placeholder 3">
            <a:extLst>
              <a:ext uri="{FF2B5EF4-FFF2-40B4-BE49-F238E27FC236}">
                <a16:creationId xmlns:a16="http://schemas.microsoft.com/office/drawing/2014/main" id="{D6D1A2E3-AFE7-427F-B0D4-90E5DAE53BEE}"/>
              </a:ext>
            </a:extLst>
          </p:cNvPr>
          <p:cNvSpPr>
            <a:spLocks noGrp="1"/>
          </p:cNvSpPr>
          <p:nvPr>
            <p:ph type="sldNum" sz="quarter" idx="12"/>
          </p:nvPr>
        </p:nvSpPr>
        <p:spPr/>
        <p:txBody>
          <a:bodyPr/>
          <a:lstStyle/>
          <a:p>
            <a:fld id="{629637A9-119A-49DA-BD12-AAC58B377D80}" type="slidenum">
              <a:rPr lang="en-US" smtClean="0"/>
              <a:t>58</a:t>
            </a:fld>
            <a:endParaRPr lang="en-US"/>
          </a:p>
        </p:txBody>
      </p:sp>
      <p:sp>
        <p:nvSpPr>
          <p:cNvPr id="5" name="Footer Placeholder 4">
            <a:extLst>
              <a:ext uri="{FF2B5EF4-FFF2-40B4-BE49-F238E27FC236}">
                <a16:creationId xmlns:a16="http://schemas.microsoft.com/office/drawing/2014/main" id="{13E674B8-4812-4490-B6A5-4B1B8FFF7E25}"/>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334030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70D3-A8E1-4F0D-826F-FF80F1D82A1D}"/>
              </a:ext>
            </a:extLst>
          </p:cNvPr>
          <p:cNvSpPr>
            <a:spLocks noGrp="1"/>
          </p:cNvSpPr>
          <p:nvPr>
            <p:ph type="title"/>
          </p:nvPr>
        </p:nvSpPr>
        <p:spPr/>
        <p:txBody>
          <a:bodyPr/>
          <a:lstStyle/>
          <a:p>
            <a:r>
              <a:rPr lang="en-US"/>
              <a:t>Determine a set of implementations</a:t>
            </a:r>
          </a:p>
        </p:txBody>
      </p:sp>
      <p:sp>
        <p:nvSpPr>
          <p:cNvPr id="3" name="Content Placeholder 2">
            <a:extLst>
              <a:ext uri="{FF2B5EF4-FFF2-40B4-BE49-F238E27FC236}">
                <a16:creationId xmlns:a16="http://schemas.microsoft.com/office/drawing/2014/main" id="{B7F34CE7-CEF3-47ED-BC88-E977FBB67954}"/>
              </a:ext>
            </a:extLst>
          </p:cNvPr>
          <p:cNvSpPr>
            <a:spLocks noGrp="1"/>
          </p:cNvSpPr>
          <p:nvPr>
            <p:ph idx="1"/>
          </p:nvPr>
        </p:nvSpPr>
        <p:spPr/>
        <p:txBody>
          <a:bodyPr>
            <a:normAutofit/>
          </a:bodyPr>
          <a:lstStyle/>
          <a:p>
            <a:r>
              <a:rPr lang="en-US" dirty="0"/>
              <a:t>So that we can select from them at runtime.</a:t>
            </a:r>
          </a:p>
          <a:p>
            <a:endParaRPr lang="en-US" dirty="0"/>
          </a:p>
          <a:p>
            <a:pPr marL="0" indent="0">
              <a:buNone/>
            </a:pPr>
            <a:r>
              <a:rPr lang="en-US" dirty="0">
                <a:latin typeface="Sarasa Term CL" panose="02000509000000000000" pitchFamily="49" charset="-120"/>
                <a:ea typeface="Sarasa Term CL" panose="02000509000000000000" pitchFamily="49" charset="-120"/>
              </a:rPr>
              <a:t>	</a:t>
            </a:r>
            <a:r>
              <a:rPr lang="en-US" dirty="0">
                <a:latin typeface="cmti12" panose="020B0500000000000000" pitchFamily="34" charset="0"/>
                <a:ea typeface="Sarasa Term CL" panose="02000509000000000000" pitchFamily="49" charset="-120"/>
              </a:rPr>
              <a:t>// a type list</a:t>
            </a:r>
          </a:p>
          <a:p>
            <a:pPr marL="0" indent="0">
              <a:buNone/>
            </a:pPr>
            <a:r>
              <a:rPr lang="en-US" dirty="0">
                <a:latin typeface="Sarasa Term CL" panose="02000509000000000000" pitchFamily="49" charset="-120"/>
                <a:ea typeface="Sarasa Term CL" panose="02000509000000000000" pitchFamily="49" charset="-120"/>
              </a:rPr>
              <a:t>	using implementations = std::</a:t>
            </a:r>
            <a:r>
              <a:rPr lang="en-US" dirty="0" err="1">
                <a:latin typeface="Sarasa Term CL" panose="02000509000000000000" pitchFamily="49" charset="-120"/>
                <a:ea typeface="Sarasa Term CL" panose="02000509000000000000" pitchFamily="49" charset="-120"/>
              </a:rPr>
              <a:t>conditional_t</a:t>
            </a:r>
            <a:r>
              <a:rPr lang="en-US" dirty="0">
                <a:latin typeface="Sarasa Term CL" panose="02000509000000000000" pitchFamily="49" charset="-120"/>
                <a:ea typeface="Sarasa Term CL" panose="02000509000000000000" pitchFamily="49" charset="-120"/>
              </a:rPr>
              <a:t>&lt;</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have_cuda_toolkit</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std::tuple&lt;</a:t>
            </a:r>
            <a:r>
              <a:rPr lang="en-US" dirty="0" err="1">
                <a:latin typeface="Sarasa Term CL" panose="02000509000000000000" pitchFamily="49" charset="-120"/>
                <a:ea typeface="Sarasa Term CL" panose="02000509000000000000" pitchFamily="49" charset="-120"/>
              </a:rPr>
              <a:t>tbb_impl</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openmp_impl</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cuda_impl</a:t>
            </a:r>
            <a:r>
              <a:rPr lang="en-US" dirty="0">
                <a:latin typeface="Sarasa Term CL" panose="02000509000000000000" pitchFamily="49" charset="-120"/>
                <a:ea typeface="Sarasa Term CL" panose="02000509000000000000" pitchFamily="49" charset="-120"/>
              </a:rPr>
              <a:t>&gt;,</a:t>
            </a:r>
          </a:p>
          <a:p>
            <a:pPr marL="0" indent="0">
              <a:buNone/>
            </a:pPr>
            <a:r>
              <a:rPr lang="en-US" dirty="0">
                <a:latin typeface="Sarasa Term CL" panose="02000509000000000000" pitchFamily="49" charset="-120"/>
                <a:ea typeface="Sarasa Term CL" panose="02000509000000000000" pitchFamily="49" charset="-120"/>
              </a:rPr>
              <a:t>	    std::tuple&lt;</a:t>
            </a:r>
            <a:r>
              <a:rPr lang="en-US" dirty="0" err="1">
                <a:latin typeface="Sarasa Term CL" panose="02000509000000000000" pitchFamily="49" charset="-120"/>
                <a:ea typeface="Sarasa Term CL" panose="02000509000000000000" pitchFamily="49" charset="-120"/>
              </a:rPr>
              <a:t>tbb_impl</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openmp_impl</a:t>
            </a:r>
            <a:r>
              <a:rPr lang="en-US" dirty="0">
                <a:latin typeface="Sarasa Term CL" panose="02000509000000000000" pitchFamily="49" charset="-120"/>
                <a:ea typeface="Sarasa Term CL" panose="02000509000000000000" pitchFamily="49" charset="-120"/>
              </a:rPr>
              <a:t>&gt;&gt;;</a:t>
            </a:r>
          </a:p>
          <a:p>
            <a:endParaRPr lang="en-US" dirty="0"/>
          </a:p>
        </p:txBody>
      </p:sp>
      <p:sp>
        <p:nvSpPr>
          <p:cNvPr id="4" name="Slide Number Placeholder 3">
            <a:extLst>
              <a:ext uri="{FF2B5EF4-FFF2-40B4-BE49-F238E27FC236}">
                <a16:creationId xmlns:a16="http://schemas.microsoft.com/office/drawing/2014/main" id="{F0E23923-EC77-4E79-ABDA-B120BACD7CD8}"/>
              </a:ext>
            </a:extLst>
          </p:cNvPr>
          <p:cNvSpPr>
            <a:spLocks noGrp="1"/>
          </p:cNvSpPr>
          <p:nvPr>
            <p:ph type="sldNum" sz="quarter" idx="12"/>
          </p:nvPr>
        </p:nvSpPr>
        <p:spPr/>
        <p:txBody>
          <a:bodyPr/>
          <a:lstStyle/>
          <a:p>
            <a:fld id="{629637A9-119A-49DA-BD12-AAC58B377D80}" type="slidenum">
              <a:rPr lang="en-US" smtClean="0"/>
              <a:t>59</a:t>
            </a:fld>
            <a:endParaRPr lang="en-US"/>
          </a:p>
        </p:txBody>
      </p:sp>
      <p:sp>
        <p:nvSpPr>
          <p:cNvPr id="6" name="Footer Placeholder 5">
            <a:extLst>
              <a:ext uri="{FF2B5EF4-FFF2-40B4-BE49-F238E27FC236}">
                <a16:creationId xmlns:a16="http://schemas.microsoft.com/office/drawing/2014/main" id="{E98BB2FA-EE55-4C6A-ADD6-4E7A31D1D52A}"/>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90981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B78F-DF5A-4BCD-9B07-2FA07CC970F9}"/>
              </a:ext>
            </a:extLst>
          </p:cNvPr>
          <p:cNvSpPr>
            <a:spLocks noGrp="1"/>
          </p:cNvSpPr>
          <p:nvPr>
            <p:ph type="title"/>
          </p:nvPr>
        </p:nvSpPr>
        <p:spPr/>
        <p:txBody>
          <a:bodyPr/>
          <a:lstStyle/>
          <a:p>
            <a:r>
              <a:rPr lang="en-US"/>
              <a:t>…or ask</a:t>
            </a:r>
          </a:p>
        </p:txBody>
      </p:sp>
      <p:sp>
        <p:nvSpPr>
          <p:cNvPr id="3" name="Content Placeholder 2">
            <a:extLst>
              <a:ext uri="{FF2B5EF4-FFF2-40B4-BE49-F238E27FC236}">
                <a16:creationId xmlns:a16="http://schemas.microsoft.com/office/drawing/2014/main" id="{B01B7C34-47D3-4A9B-AA7D-AB80064B61BC}"/>
              </a:ext>
            </a:extLst>
          </p:cNvPr>
          <p:cNvSpPr>
            <a:spLocks noGrp="1"/>
          </p:cNvSpPr>
          <p:nvPr>
            <p:ph idx="1"/>
          </p:nvPr>
        </p:nvSpPr>
        <p:spPr/>
        <p:txBody>
          <a:bodyPr/>
          <a:lstStyle/>
          <a:p>
            <a:pPr marL="0" indent="0">
              <a:buNone/>
            </a:pPr>
            <a:endParaRPr lang="en-US" dirty="0"/>
          </a:p>
          <a:p>
            <a:pPr marL="0" indent="0">
              <a:buNone/>
            </a:pPr>
            <a:r>
              <a:rPr lang="en-US" dirty="0">
                <a:latin typeface="Sarasa Term CL" panose="02000509000000000000" pitchFamily="49" charset="-120"/>
                <a:ea typeface="Sarasa Term CL" panose="02000509000000000000" pitchFamily="49" charset="-120"/>
              </a:rPr>
              <a:t>	#define PRINT(out, a) out &lt;&lt; #a " :\n"; out &lt;&lt; a;</a:t>
            </a:r>
          </a:p>
          <a:p>
            <a:pPr marL="0" indent="0">
              <a:buNone/>
            </a:pPr>
            <a:r>
              <a:rPr lang="en-US" dirty="0">
                <a:latin typeface="Sarasa Term CL" panose="02000509000000000000" pitchFamily="49" charset="-120"/>
                <a:ea typeface="Sarasa Term CL" panose="02000509000000000000" pitchFamily="49" charset="-120"/>
              </a:rPr>
              <a:t>	PRINT(out, indices);</a:t>
            </a:r>
          </a:p>
          <a:p>
            <a:pPr marL="0" indent="0">
              <a:buNone/>
            </a:pPr>
            <a:r>
              <a:rPr lang="en-US" dirty="0">
                <a:latin typeface="Sarasa Term CL" panose="02000509000000000000" pitchFamily="49" charset="-120"/>
                <a:ea typeface="Sarasa Term CL" panose="02000509000000000000" pitchFamily="49" charset="-120"/>
              </a:rPr>
              <a:t>+	if (</a:t>
            </a:r>
            <a:r>
              <a:rPr lang="en-US" dirty="0" err="1">
                <a:latin typeface="Sarasa Term CL" panose="02000509000000000000" pitchFamily="49" charset="-120"/>
                <a:ea typeface="Sarasa Term CL" panose="02000509000000000000" pitchFamily="49" charset="-120"/>
              </a:rPr>
              <a:t>matrix.dimensions</a:t>
            </a:r>
            <a:r>
              <a:rPr lang="en-US" dirty="0">
                <a:latin typeface="Sarasa Term CL" panose="02000509000000000000" pitchFamily="49" charset="-120"/>
                <a:ea typeface="Sarasa Term CL" panose="02000509000000000000" pitchFamily="49" charset="-120"/>
              </a:rPr>
              <a:t>() != 0)</a:t>
            </a:r>
          </a:p>
          <a:p>
            <a:pPr marL="0" indent="0">
              <a:buNone/>
            </a:pPr>
            <a:r>
              <a:rPr lang="en-US" dirty="0">
                <a:latin typeface="Sarasa Term CL" panose="02000509000000000000" pitchFamily="49" charset="-120"/>
                <a:ea typeface="Sarasa Term CL" panose="02000509000000000000" pitchFamily="49" charset="-120"/>
              </a:rPr>
              <a:t>+	    PRINT(out, matrix);</a:t>
            </a:r>
          </a:p>
          <a:p>
            <a:pPr marL="0" indent="0">
              <a:buNone/>
            </a:pPr>
            <a:endParaRPr lang="en-US" dirty="0"/>
          </a:p>
          <a:p>
            <a:pPr marL="0" indent="0">
              <a:buNone/>
            </a:pPr>
            <a:r>
              <a:rPr lang="en-US" b="1" dirty="0"/>
              <a:t>“Why did I think people will take a glance at the macro definition?”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EB1DAF4-4C35-45B6-8475-A3419A98C954}"/>
              </a:ext>
            </a:extLst>
          </p:cNvPr>
          <p:cNvSpPr>
            <a:spLocks noGrp="1"/>
          </p:cNvSpPr>
          <p:nvPr>
            <p:ph type="sldNum" sz="quarter" idx="12"/>
          </p:nvPr>
        </p:nvSpPr>
        <p:spPr/>
        <p:txBody>
          <a:bodyPr/>
          <a:lstStyle/>
          <a:p>
            <a:fld id="{629637A9-119A-49DA-BD12-AAC58B377D80}" type="slidenum">
              <a:rPr lang="en-US" smtClean="0"/>
              <a:t>6</a:t>
            </a:fld>
            <a:endParaRPr lang="en-US"/>
          </a:p>
        </p:txBody>
      </p:sp>
      <p:sp>
        <p:nvSpPr>
          <p:cNvPr id="5" name="Footer Placeholder 4">
            <a:extLst>
              <a:ext uri="{FF2B5EF4-FFF2-40B4-BE49-F238E27FC236}">
                <a16:creationId xmlns:a16="http://schemas.microsoft.com/office/drawing/2014/main" id="{F7A4A6E2-6593-4CC5-BB6B-7240DF5523AC}"/>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364205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C98B-F185-4AB2-A6C6-FFFEE14B4F70}"/>
              </a:ext>
            </a:extLst>
          </p:cNvPr>
          <p:cNvSpPr>
            <a:spLocks noGrp="1"/>
          </p:cNvSpPr>
          <p:nvPr>
            <p:ph type="title"/>
          </p:nvPr>
        </p:nvSpPr>
        <p:spPr/>
        <p:txBody>
          <a:bodyPr/>
          <a:lstStyle/>
          <a:p>
            <a:r>
              <a:rPr lang="en-US"/>
              <a:t>Run unit tests on implementations determined at build time</a:t>
            </a:r>
          </a:p>
        </p:txBody>
      </p:sp>
      <p:sp>
        <p:nvSpPr>
          <p:cNvPr id="3" name="Content Placeholder 2">
            <a:extLst>
              <a:ext uri="{FF2B5EF4-FFF2-40B4-BE49-F238E27FC236}">
                <a16:creationId xmlns:a16="http://schemas.microsoft.com/office/drawing/2014/main" id="{1B55D890-C215-49A5-AE17-5AC09912BD9F}"/>
              </a:ext>
            </a:extLst>
          </p:cNvPr>
          <p:cNvSpPr>
            <a:spLocks noGrp="1"/>
          </p:cNvSpPr>
          <p:nvPr>
            <p:ph idx="1"/>
          </p:nvPr>
        </p:nvSpPr>
        <p:spPr/>
        <p:txBody>
          <a:bodyPr>
            <a:normAutofit/>
          </a:bodyPr>
          <a:lstStyle/>
          <a:p>
            <a:r>
              <a:rPr lang="en-US" b="1" dirty="0"/>
              <a:t>doctest</a:t>
            </a:r>
            <a:r>
              <a:rPr lang="en-US" baseline="30000" dirty="0"/>
              <a:t>3</a:t>
            </a:r>
            <a:r>
              <a:rPr lang="en-US" dirty="0"/>
              <a:t> example:</a:t>
            </a:r>
          </a:p>
          <a:p>
            <a:endParaRPr lang="en-US" dirty="0"/>
          </a:p>
          <a:p>
            <a:pPr marL="0" indent="0">
              <a:buNone/>
            </a:pPr>
            <a:r>
              <a:rPr lang="en-US" dirty="0">
                <a:latin typeface="Sarasa Term CL" panose="02000509000000000000" pitchFamily="49" charset="-120"/>
                <a:ea typeface="Sarasa Term CL" panose="02000509000000000000" pitchFamily="49" charset="-120"/>
              </a:rPr>
              <a:t>	TEST_CASE_TEMPLATE_DEFINE("simple", T, </a:t>
            </a:r>
            <a:r>
              <a:rPr lang="en-US" b="1" dirty="0" err="1">
                <a:latin typeface="Sarasa Term CL" panose="02000509000000000000" pitchFamily="49" charset="-120"/>
                <a:ea typeface="Sarasa Term CL" panose="02000509000000000000" pitchFamily="49" charset="-120"/>
              </a:rPr>
              <a:t>test_simple</a:t>
            </a:r>
            <a:r>
              <a:rPr lang="en-US" dirty="0">
                <a:latin typeface="Sarasa Term CL" panose="02000509000000000000" pitchFamily="49" charset="-120"/>
                <a:ea typeface="Sarasa Term CL" panose="02000509000000000000" pitchFamily="49" charset="-120"/>
              </a:rPr>
              <a:t>)</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auto x = </a:t>
            </a:r>
            <a:r>
              <a:rPr lang="en-US" dirty="0" err="1">
                <a:latin typeface="Sarasa Term CL" panose="02000509000000000000" pitchFamily="49" charset="-120"/>
                <a:ea typeface="Sarasa Term CL" panose="02000509000000000000" pitchFamily="49" charset="-120"/>
              </a:rPr>
              <a:t>mylib</a:t>
            </a:r>
            <a:r>
              <a:rPr lang="en-US" dirty="0">
                <a:latin typeface="Sarasa Term CL" panose="02000509000000000000" pitchFamily="49" charset="-120"/>
                <a:ea typeface="Sarasa Term CL" panose="02000509000000000000" pitchFamily="49" charset="-120"/>
              </a:rPr>
              <a:t>::</a:t>
            </a:r>
            <a:r>
              <a:rPr lang="en-US" dirty="0" err="1">
                <a:latin typeface="Sarasa Term CL" panose="02000509000000000000" pitchFamily="49" charset="-120"/>
                <a:ea typeface="Sarasa Term CL" panose="02000509000000000000" pitchFamily="49" charset="-120"/>
              </a:rPr>
              <a:t>algorithm_backend</a:t>
            </a:r>
            <a:r>
              <a:rPr lang="en-US" dirty="0">
                <a:latin typeface="Sarasa Term CL" panose="02000509000000000000" pitchFamily="49" charset="-120"/>
                <a:ea typeface="Sarasa Term CL" panose="02000509000000000000" pitchFamily="49" charset="-120"/>
              </a:rPr>
              <a:t>(</a:t>
            </a:r>
            <a:r>
              <a:rPr lang="en-US" dirty="0" err="1">
                <a:latin typeface="Sarasa Term CL" panose="02000509000000000000" pitchFamily="49" charset="-120"/>
                <a:ea typeface="Sarasa Term CL" panose="02000509000000000000" pitchFamily="49" charset="-120"/>
              </a:rPr>
              <a:t>in_place_type</a:t>
            </a:r>
            <a:r>
              <a:rPr lang="en-US" dirty="0">
                <a:latin typeface="Sarasa Term CL" panose="02000509000000000000" pitchFamily="49" charset="-120"/>
                <a:ea typeface="Sarasa Term CL" panose="02000509000000000000" pitchFamily="49" charset="-120"/>
              </a:rPr>
              <a:t>&lt;T&gt;);</a:t>
            </a:r>
          </a:p>
          <a:p>
            <a:pPr marL="0" indent="0">
              <a:buNone/>
            </a:pPr>
            <a:r>
              <a:rPr lang="en-US" dirty="0">
                <a:latin typeface="Sarasa Term CL" panose="02000509000000000000" pitchFamily="49" charset="-120"/>
                <a:ea typeface="Sarasa Term CL" panose="02000509000000000000" pitchFamily="49" charset="-120"/>
              </a:rPr>
              <a:t>	    REQUIRE(…);</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DOCTEST_TEMPLATE_APPLY(</a:t>
            </a:r>
            <a:r>
              <a:rPr lang="en-US" b="1" dirty="0" err="1">
                <a:latin typeface="Sarasa Term CL" panose="02000509000000000000" pitchFamily="49" charset="-120"/>
                <a:ea typeface="Sarasa Term CL" panose="02000509000000000000" pitchFamily="49" charset="-120"/>
              </a:rPr>
              <a:t>test_simple</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mylib</a:t>
            </a:r>
            <a:r>
              <a:rPr lang="en-US" dirty="0">
                <a:latin typeface="Sarasa Term CL" panose="02000509000000000000" pitchFamily="49" charset="-120"/>
                <a:ea typeface="Sarasa Term CL" panose="02000509000000000000" pitchFamily="49" charset="-120"/>
              </a:rPr>
              <a:t>::implementations);</a:t>
            </a:r>
          </a:p>
        </p:txBody>
      </p:sp>
      <p:sp>
        <p:nvSpPr>
          <p:cNvPr id="4" name="Slide Number Placeholder 3">
            <a:extLst>
              <a:ext uri="{FF2B5EF4-FFF2-40B4-BE49-F238E27FC236}">
                <a16:creationId xmlns:a16="http://schemas.microsoft.com/office/drawing/2014/main" id="{021A912D-3F91-4881-B427-09C647274EC6}"/>
              </a:ext>
            </a:extLst>
          </p:cNvPr>
          <p:cNvSpPr>
            <a:spLocks noGrp="1"/>
          </p:cNvSpPr>
          <p:nvPr>
            <p:ph type="sldNum" sz="quarter" idx="12"/>
          </p:nvPr>
        </p:nvSpPr>
        <p:spPr/>
        <p:txBody>
          <a:bodyPr/>
          <a:lstStyle/>
          <a:p>
            <a:fld id="{629637A9-119A-49DA-BD12-AAC58B377D80}" type="slidenum">
              <a:rPr lang="en-US" smtClean="0"/>
              <a:t>60</a:t>
            </a:fld>
            <a:endParaRPr lang="en-US"/>
          </a:p>
        </p:txBody>
      </p:sp>
      <p:sp>
        <p:nvSpPr>
          <p:cNvPr id="5" name="Footer Placeholder 4">
            <a:extLst>
              <a:ext uri="{FF2B5EF4-FFF2-40B4-BE49-F238E27FC236}">
                <a16:creationId xmlns:a16="http://schemas.microsoft.com/office/drawing/2014/main" id="{11D36576-C6DE-4483-89E7-C7799FC6A1D1}"/>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9439977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2424-EE18-4C23-8D57-225507D207E5}"/>
              </a:ext>
            </a:extLst>
          </p:cNvPr>
          <p:cNvSpPr>
            <a:spLocks noGrp="1"/>
          </p:cNvSpPr>
          <p:nvPr>
            <p:ph type="title"/>
          </p:nvPr>
        </p:nvSpPr>
        <p:spPr/>
        <p:txBody>
          <a:bodyPr/>
          <a:lstStyle/>
          <a:p>
            <a:r>
              <a:rPr lang="en-US"/>
              <a:t>More macros to kill?</a:t>
            </a:r>
          </a:p>
        </p:txBody>
      </p:sp>
      <p:sp>
        <p:nvSpPr>
          <p:cNvPr id="3" name="Content Placeholder 2">
            <a:extLst>
              <a:ext uri="{FF2B5EF4-FFF2-40B4-BE49-F238E27FC236}">
                <a16:creationId xmlns:a16="http://schemas.microsoft.com/office/drawing/2014/main" id="{DD10E9F0-C4EC-4184-9918-703D9A0E7AD1}"/>
              </a:ext>
            </a:extLst>
          </p:cNvPr>
          <p:cNvSpPr>
            <a:spLocks noGrp="1"/>
          </p:cNvSpPr>
          <p:nvPr>
            <p:ph idx="1"/>
          </p:nvPr>
        </p:nvSpPr>
        <p:spPr/>
        <p:txBody>
          <a:bodyPr/>
          <a:lstStyle/>
          <a:p>
            <a:r>
              <a:rPr lang="en-US" dirty="0"/>
              <a:t>Include guards</a:t>
            </a:r>
          </a:p>
          <a:p>
            <a:r>
              <a:rPr lang="en-US" dirty="0"/>
              <a:t>Logging</a:t>
            </a:r>
          </a:p>
          <a:p>
            <a:r>
              <a:rPr lang="en-US" dirty="0"/>
              <a:t>Metadata macros (e.g. </a:t>
            </a:r>
            <a:r>
              <a:rPr lang="en-US" dirty="0">
                <a:latin typeface="Sarasa Term CL" panose="02000509000000000000" pitchFamily="49" charset="-120"/>
                <a:ea typeface="Sarasa Term CL" panose="02000509000000000000" pitchFamily="49" charset="-120"/>
              </a:rPr>
              <a:t>Q_OBJECT</a:t>
            </a:r>
            <a:r>
              <a:rPr lang="en-US" dirty="0"/>
              <a:t>)</a:t>
            </a:r>
          </a:p>
          <a:p>
            <a:r>
              <a:rPr lang="en-US" dirty="0"/>
              <a:t>Unit testing framework</a:t>
            </a:r>
          </a:p>
        </p:txBody>
      </p:sp>
      <p:sp>
        <p:nvSpPr>
          <p:cNvPr id="4" name="Slide Number Placeholder 3">
            <a:extLst>
              <a:ext uri="{FF2B5EF4-FFF2-40B4-BE49-F238E27FC236}">
                <a16:creationId xmlns:a16="http://schemas.microsoft.com/office/drawing/2014/main" id="{A8969146-AA16-41D8-B388-0DA76BD86F47}"/>
              </a:ext>
            </a:extLst>
          </p:cNvPr>
          <p:cNvSpPr>
            <a:spLocks noGrp="1"/>
          </p:cNvSpPr>
          <p:nvPr>
            <p:ph type="sldNum" sz="quarter" idx="12"/>
          </p:nvPr>
        </p:nvSpPr>
        <p:spPr/>
        <p:txBody>
          <a:bodyPr/>
          <a:lstStyle/>
          <a:p>
            <a:fld id="{629637A9-119A-49DA-BD12-AAC58B377D80}" type="slidenum">
              <a:rPr lang="en-US" smtClean="0"/>
              <a:t>61</a:t>
            </a:fld>
            <a:endParaRPr lang="en-US"/>
          </a:p>
        </p:txBody>
      </p:sp>
      <p:sp>
        <p:nvSpPr>
          <p:cNvPr id="5" name="Footer Placeholder 4">
            <a:extLst>
              <a:ext uri="{FF2B5EF4-FFF2-40B4-BE49-F238E27FC236}">
                <a16:creationId xmlns:a16="http://schemas.microsoft.com/office/drawing/2014/main" id="{5701C713-A4F3-45FA-A05D-1C6345FED90A}"/>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4215725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920A-6C9B-4FB0-AE99-D54CDA5442CD}"/>
              </a:ext>
            </a:extLst>
          </p:cNvPr>
          <p:cNvSpPr>
            <a:spLocks noGrp="1"/>
          </p:cNvSpPr>
          <p:nvPr>
            <p:ph type="title"/>
          </p:nvPr>
        </p:nvSpPr>
        <p:spPr/>
        <p:txBody>
          <a:bodyPr/>
          <a:lstStyle/>
          <a:p>
            <a:r>
              <a:rPr lang="en-US"/>
              <a:t>Include guards</a:t>
            </a:r>
          </a:p>
        </p:txBody>
      </p:sp>
      <p:sp>
        <p:nvSpPr>
          <p:cNvPr id="3" name="Content Placeholder 2">
            <a:extLst>
              <a:ext uri="{FF2B5EF4-FFF2-40B4-BE49-F238E27FC236}">
                <a16:creationId xmlns:a16="http://schemas.microsoft.com/office/drawing/2014/main" id="{4D4DF126-DD78-4E84-A898-5DE972FDF869}"/>
              </a:ext>
            </a:extLst>
          </p:cNvPr>
          <p:cNvSpPr>
            <a:spLocks noGrp="1"/>
          </p:cNvSpPr>
          <p:nvPr>
            <p:ph idx="1"/>
          </p:nvPr>
        </p:nvSpPr>
        <p:spPr/>
        <p:txBody>
          <a:bodyPr/>
          <a:lstStyle/>
          <a:p>
            <a:r>
              <a:rPr lang="en-US" dirty="0"/>
              <a:t>Least harmful macros.  Visually do not interact with code.</a:t>
            </a:r>
          </a:p>
          <a:p>
            <a:r>
              <a:rPr lang="en-US" dirty="0"/>
              <a:t>Modules will eliminate them one day.</a:t>
            </a:r>
          </a:p>
        </p:txBody>
      </p:sp>
      <p:sp>
        <p:nvSpPr>
          <p:cNvPr id="4" name="Slide Number Placeholder 3">
            <a:extLst>
              <a:ext uri="{FF2B5EF4-FFF2-40B4-BE49-F238E27FC236}">
                <a16:creationId xmlns:a16="http://schemas.microsoft.com/office/drawing/2014/main" id="{1CEDE75B-ED5C-452C-97A3-675DB160B817}"/>
              </a:ext>
            </a:extLst>
          </p:cNvPr>
          <p:cNvSpPr>
            <a:spLocks noGrp="1"/>
          </p:cNvSpPr>
          <p:nvPr>
            <p:ph type="sldNum" sz="quarter" idx="12"/>
          </p:nvPr>
        </p:nvSpPr>
        <p:spPr/>
        <p:txBody>
          <a:bodyPr/>
          <a:lstStyle/>
          <a:p>
            <a:fld id="{629637A9-119A-49DA-BD12-AAC58B377D80}" type="slidenum">
              <a:rPr lang="en-US" smtClean="0"/>
              <a:t>62</a:t>
            </a:fld>
            <a:endParaRPr lang="en-US"/>
          </a:p>
        </p:txBody>
      </p:sp>
      <p:sp>
        <p:nvSpPr>
          <p:cNvPr id="5" name="Footer Placeholder 4">
            <a:extLst>
              <a:ext uri="{FF2B5EF4-FFF2-40B4-BE49-F238E27FC236}">
                <a16:creationId xmlns:a16="http://schemas.microsoft.com/office/drawing/2014/main" id="{82ECF891-1207-4C08-8BA1-49C8A3E28291}"/>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1920784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A165-582B-4E8F-BD22-D1DC064FD108}"/>
              </a:ext>
            </a:extLst>
          </p:cNvPr>
          <p:cNvSpPr>
            <a:spLocks noGrp="1"/>
          </p:cNvSpPr>
          <p:nvPr>
            <p:ph type="title"/>
          </p:nvPr>
        </p:nvSpPr>
        <p:spPr/>
        <p:txBody>
          <a:bodyPr/>
          <a:lstStyle/>
          <a:p>
            <a:r>
              <a:rPr lang="en-US"/>
              <a:t>A typical logging macro</a:t>
            </a:r>
          </a:p>
        </p:txBody>
      </p:sp>
      <p:sp>
        <p:nvSpPr>
          <p:cNvPr id="3" name="Content Placeholder 2">
            <a:extLst>
              <a:ext uri="{FF2B5EF4-FFF2-40B4-BE49-F238E27FC236}">
                <a16:creationId xmlns:a16="http://schemas.microsoft.com/office/drawing/2014/main" id="{F53F5B87-E525-42B0-B8AF-8365A3008516}"/>
              </a:ext>
            </a:extLst>
          </p:cNvPr>
          <p:cNvSpPr>
            <a:spLocks noGrp="1"/>
          </p:cNvSpPr>
          <p:nvPr>
            <p:ph idx="1"/>
          </p:nvPr>
        </p:nvSpPr>
        <p:spPr/>
        <p:txBody>
          <a:bodyPr>
            <a:normAutofit/>
          </a:bodyPr>
          <a:lstStyle/>
          <a:p>
            <a:pPr marL="0" indent="0">
              <a:buNone/>
            </a:pPr>
            <a:endParaRPr lang="en-US"/>
          </a:p>
          <a:p>
            <a:pPr marL="0" indent="0">
              <a:buNone/>
            </a:pPr>
            <a:r>
              <a:rPr lang="en-US" sz="2000">
                <a:latin typeface="cmti12" panose="020B0500000000000000" pitchFamily="34" charset="0"/>
                <a:ea typeface="Sarasa Term CL" panose="02000509000000000000" pitchFamily="49" charset="-120"/>
              </a:rPr>
              <a:t>// </a:t>
            </a:r>
            <a:r>
              <a:rPr lang="en-US" sz="2000">
                <a:latin typeface="Sarasa Term CL" panose="02000509000000000000" pitchFamily="49" charset="-120"/>
                <a:ea typeface="Sarasa Term CL" panose="02000509000000000000" pitchFamily="49" charset="-120"/>
              </a:rPr>
              <a:t>LOG_F(2, "Only logged if verbosity is 2 or higher: %d", </a:t>
            </a:r>
            <a:r>
              <a:rPr lang="en-US" sz="2000" err="1">
                <a:latin typeface="Sarasa Term CL" panose="02000509000000000000" pitchFamily="49" charset="-120"/>
                <a:ea typeface="Sarasa Term CL" panose="02000509000000000000" pitchFamily="49" charset="-120"/>
              </a:rPr>
              <a:t>some_number</a:t>
            </a:r>
            <a:r>
              <a:rPr lang="en-US" sz="2000">
                <a:latin typeface="Sarasa Term CL" panose="02000509000000000000" pitchFamily="49" charset="-120"/>
                <a:ea typeface="Sarasa Term CL" panose="02000509000000000000" pitchFamily="49" charset="-120"/>
              </a:rPr>
              <a:t>);</a:t>
            </a:r>
          </a:p>
          <a:p>
            <a:pPr marL="0" indent="0">
              <a:buNone/>
            </a:pPr>
            <a:r>
              <a:rPr lang="en-US" sz="2000">
                <a:latin typeface="Sarasa Term CL" panose="02000509000000000000" pitchFamily="49" charset="-120"/>
                <a:ea typeface="Sarasa Term CL" panose="02000509000000000000" pitchFamily="49" charset="-120"/>
              </a:rPr>
              <a:t>#define VLOG_F(verbosity, ...)                             \</a:t>
            </a:r>
          </a:p>
          <a:p>
            <a:pPr marL="0" indent="0">
              <a:buNone/>
            </a:pPr>
            <a:r>
              <a:rPr lang="en-US" sz="2000">
                <a:latin typeface="Sarasa Term CL" panose="02000509000000000000" pitchFamily="49" charset="-120"/>
                <a:ea typeface="Sarasa Term CL" panose="02000509000000000000" pitchFamily="49" charset="-120"/>
              </a:rPr>
              <a:t>        ((verbosity) &gt; </a:t>
            </a:r>
            <a:r>
              <a:rPr lang="en-US" sz="2000" err="1">
                <a:latin typeface="Sarasa Term CL" panose="02000509000000000000" pitchFamily="49" charset="-120"/>
                <a:ea typeface="Sarasa Term CL" panose="02000509000000000000" pitchFamily="49" charset="-120"/>
              </a:rPr>
              <a:t>loguru</a:t>
            </a:r>
            <a:r>
              <a:rPr lang="en-US" sz="2000">
                <a:latin typeface="Sarasa Term CL" panose="02000509000000000000" pitchFamily="49" charset="-120"/>
                <a:ea typeface="Sarasa Term CL" panose="02000509000000000000" pitchFamily="49" charset="-120"/>
              </a:rPr>
              <a:t>::</a:t>
            </a:r>
            <a:r>
              <a:rPr lang="en-US" sz="2000" err="1">
                <a:latin typeface="Sarasa Term CL" panose="02000509000000000000" pitchFamily="49" charset="-120"/>
                <a:ea typeface="Sarasa Term CL" panose="02000509000000000000" pitchFamily="49" charset="-120"/>
              </a:rPr>
              <a:t>current_verbosity_cutoff</a:t>
            </a:r>
            <a:r>
              <a:rPr lang="en-US" sz="2000">
                <a:latin typeface="Sarasa Term CL" panose="02000509000000000000" pitchFamily="49" charset="-120"/>
                <a:ea typeface="Sarasa Term CL" panose="02000509000000000000" pitchFamily="49" charset="-120"/>
              </a:rPr>
              <a:t>()) \</a:t>
            </a:r>
          </a:p>
          <a:p>
            <a:pPr marL="0" indent="0">
              <a:buNone/>
            </a:pPr>
            <a:r>
              <a:rPr lang="en-US" sz="2000">
                <a:latin typeface="Sarasa Term CL" panose="02000509000000000000" pitchFamily="49" charset="-120"/>
                <a:ea typeface="Sarasa Term CL" panose="02000509000000000000" pitchFamily="49" charset="-120"/>
              </a:rPr>
              <a:t>            ? (void)0                                      \</a:t>
            </a:r>
          </a:p>
          <a:p>
            <a:pPr marL="0" indent="0">
              <a:buNone/>
            </a:pPr>
            <a:r>
              <a:rPr lang="en-US" sz="2000">
                <a:latin typeface="Sarasa Term CL" panose="02000509000000000000" pitchFamily="49" charset="-120"/>
                <a:ea typeface="Sarasa Term CL" panose="02000509000000000000" pitchFamily="49" charset="-120"/>
              </a:rPr>
              <a:t>            : </a:t>
            </a:r>
            <a:r>
              <a:rPr lang="en-US" sz="2000" err="1">
                <a:latin typeface="Sarasa Term CL" panose="02000509000000000000" pitchFamily="49" charset="-120"/>
                <a:ea typeface="Sarasa Term CL" panose="02000509000000000000" pitchFamily="49" charset="-120"/>
              </a:rPr>
              <a:t>loguru</a:t>
            </a:r>
            <a:r>
              <a:rPr lang="en-US" sz="2000">
                <a:latin typeface="Sarasa Term CL" panose="02000509000000000000" pitchFamily="49" charset="-120"/>
                <a:ea typeface="Sarasa Term CL" panose="02000509000000000000" pitchFamily="49" charset="-120"/>
              </a:rPr>
              <a:t>::log(verbosity, __FILE__, __LINE__, __VA_ARGS__)</a:t>
            </a:r>
          </a:p>
        </p:txBody>
      </p:sp>
      <p:sp>
        <p:nvSpPr>
          <p:cNvPr id="4" name="Slide Number Placeholder 3">
            <a:extLst>
              <a:ext uri="{FF2B5EF4-FFF2-40B4-BE49-F238E27FC236}">
                <a16:creationId xmlns:a16="http://schemas.microsoft.com/office/drawing/2014/main" id="{F6BCFC63-712A-4650-9CA4-B97B80845885}"/>
              </a:ext>
            </a:extLst>
          </p:cNvPr>
          <p:cNvSpPr>
            <a:spLocks noGrp="1"/>
          </p:cNvSpPr>
          <p:nvPr>
            <p:ph type="sldNum" sz="quarter" idx="12"/>
          </p:nvPr>
        </p:nvSpPr>
        <p:spPr/>
        <p:txBody>
          <a:bodyPr/>
          <a:lstStyle/>
          <a:p>
            <a:fld id="{629637A9-119A-49DA-BD12-AAC58B377D80}" type="slidenum">
              <a:rPr lang="en-US" smtClean="0"/>
              <a:t>63</a:t>
            </a:fld>
            <a:endParaRPr lang="en-US"/>
          </a:p>
        </p:txBody>
      </p:sp>
      <p:cxnSp>
        <p:nvCxnSpPr>
          <p:cNvPr id="7" name="Straight Arrow Connector 6">
            <a:extLst>
              <a:ext uri="{FF2B5EF4-FFF2-40B4-BE49-F238E27FC236}">
                <a16:creationId xmlns:a16="http://schemas.microsoft.com/office/drawing/2014/main" id="{06F67265-EBD5-40BB-BFDC-A1DA7ECED66B}"/>
              </a:ext>
            </a:extLst>
          </p:cNvPr>
          <p:cNvCxnSpPr/>
          <p:nvPr/>
        </p:nvCxnSpPr>
        <p:spPr>
          <a:xfrm>
            <a:off x="9251576" y="2665506"/>
            <a:ext cx="0" cy="14881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3826E1B-DD42-4FCD-9081-10EB4F3CD974}"/>
              </a:ext>
            </a:extLst>
          </p:cNvPr>
          <p:cNvSpPr/>
          <p:nvPr/>
        </p:nvSpPr>
        <p:spPr>
          <a:xfrm>
            <a:off x="9350582" y="2979270"/>
            <a:ext cx="1706093" cy="899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When to evaluate?</a:t>
            </a:r>
          </a:p>
        </p:txBody>
      </p:sp>
      <p:sp>
        <p:nvSpPr>
          <p:cNvPr id="6" name="Footer Placeholder 5">
            <a:extLst>
              <a:ext uri="{FF2B5EF4-FFF2-40B4-BE49-F238E27FC236}">
                <a16:creationId xmlns:a16="http://schemas.microsoft.com/office/drawing/2014/main" id="{57F3643B-7C8A-49F6-9E0E-C96C19B03A61}"/>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25565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B90A-9AE8-48D0-992C-586309450F3F}"/>
              </a:ext>
            </a:extLst>
          </p:cNvPr>
          <p:cNvSpPr>
            <a:spLocks noGrp="1"/>
          </p:cNvSpPr>
          <p:nvPr>
            <p:ph type="title"/>
          </p:nvPr>
        </p:nvSpPr>
        <p:spPr/>
        <p:txBody>
          <a:bodyPr/>
          <a:lstStyle/>
          <a:p>
            <a:r>
              <a:rPr lang="en-US"/>
              <a:t>Macro-free logging</a:t>
            </a:r>
          </a:p>
        </p:txBody>
      </p:sp>
      <p:sp>
        <p:nvSpPr>
          <p:cNvPr id="3" name="Content Placeholder 2">
            <a:extLst>
              <a:ext uri="{FF2B5EF4-FFF2-40B4-BE49-F238E27FC236}">
                <a16:creationId xmlns:a16="http://schemas.microsoft.com/office/drawing/2014/main" id="{4E746DCE-214D-4B77-9435-F5780593B9D7}"/>
              </a:ext>
            </a:extLst>
          </p:cNvPr>
          <p:cNvSpPr>
            <a:spLocks noGrp="1"/>
          </p:cNvSpPr>
          <p:nvPr>
            <p:ph idx="1"/>
          </p:nvPr>
        </p:nvSpPr>
        <p:spPr/>
        <p:txBody>
          <a:bodyPr/>
          <a:lstStyle/>
          <a:p>
            <a:r>
              <a:rPr lang="en-US" dirty="0"/>
              <a:t>Some users want to optionally track file names and line numbers</a:t>
            </a:r>
          </a:p>
          <a:p>
            <a:pPr lvl="1"/>
            <a:r>
              <a:rPr lang="en-US" dirty="0"/>
              <a:t>C++20 </a:t>
            </a:r>
            <a:r>
              <a:rPr lang="en-US" dirty="0">
                <a:latin typeface="Sarasa Term CL" panose="02000509000000000000" pitchFamily="49" charset="-120"/>
                <a:ea typeface="Sarasa Term CL" panose="02000509000000000000" pitchFamily="49" charset="-120"/>
              </a:rPr>
              <a:t>std::</a:t>
            </a:r>
            <a:r>
              <a:rPr lang="en-US" dirty="0" err="1">
                <a:latin typeface="Sarasa Term CL" panose="02000509000000000000" pitchFamily="49" charset="-120"/>
                <a:ea typeface="Sarasa Term CL" panose="02000509000000000000" pitchFamily="49" charset="-120"/>
              </a:rPr>
              <a:t>source_location</a:t>
            </a:r>
            <a:r>
              <a:rPr lang="en-US" dirty="0"/>
              <a:t> will address that</a:t>
            </a:r>
          </a:p>
          <a:p>
            <a:r>
              <a:rPr lang="en-US" dirty="0"/>
              <a:t>Some users may want lazy evaluation of formatting arguments</a:t>
            </a:r>
          </a:p>
          <a:p>
            <a:pPr lvl="1"/>
            <a:r>
              <a:rPr lang="en-US" dirty="0"/>
              <a:t>This is not the mental model when we are reading</a:t>
            </a:r>
            <a:br>
              <a:rPr lang="en-US" dirty="0"/>
            </a:br>
            <a:br>
              <a:rPr lang="en-US" dirty="0"/>
            </a:br>
            <a:r>
              <a:rPr lang="en-US" dirty="0"/>
              <a:t>	</a:t>
            </a:r>
            <a:r>
              <a:rPr lang="en-US" dirty="0">
                <a:latin typeface="Sarasa Term CL" panose="02000509000000000000" pitchFamily="49" charset="-120"/>
                <a:ea typeface="Sarasa Term CL" panose="02000509000000000000" pitchFamily="49" charset="-120"/>
              </a:rPr>
              <a:t>warning("Only logged if verbosity is high: %d", </a:t>
            </a:r>
            <a:r>
              <a:rPr lang="en-US" dirty="0" err="1">
                <a:latin typeface="Sarasa Term CL" panose="02000509000000000000" pitchFamily="49" charset="-120"/>
                <a:ea typeface="Sarasa Term CL" panose="02000509000000000000" pitchFamily="49" charset="-120"/>
              </a:rPr>
              <a:t>fp.fileno</a:t>
            </a:r>
            <a:r>
              <a:rPr lang="en-US" dirty="0">
                <a:latin typeface="Sarasa Term CL" panose="02000509000000000000" pitchFamily="49" charset="-120"/>
                <a:ea typeface="Sarasa Term CL" panose="02000509000000000000" pitchFamily="49" charset="-120"/>
              </a:rPr>
              <a:t>());</a:t>
            </a:r>
            <a:br>
              <a:rPr lang="en-US" dirty="0"/>
            </a:br>
            <a:endParaRPr lang="en-US" dirty="0"/>
          </a:p>
          <a:p>
            <a:pPr lvl="1"/>
            <a:r>
              <a:rPr lang="en-US" dirty="0"/>
              <a:t>A </a:t>
            </a:r>
            <a:r>
              <a:rPr lang="en-US" dirty="0">
                <a:latin typeface="Sarasa Term CL" panose="02000509000000000000" pitchFamily="49" charset="-120"/>
                <a:ea typeface="Sarasa Term CL" panose="02000509000000000000" pitchFamily="49" charset="-120"/>
              </a:rPr>
              <a:t>std::format</a:t>
            </a:r>
            <a:r>
              <a:rPr lang="en-US" dirty="0"/>
              <a:t> (C++20) based macro-free logging framework would behave similar to </a:t>
            </a:r>
            <a:r>
              <a:rPr lang="en-US" dirty="0" err="1">
                <a:latin typeface="Sarasa Term CL" panose="02000509000000000000" pitchFamily="49" charset="-120"/>
                <a:ea typeface="Sarasa Term CL" panose="02000509000000000000" pitchFamily="49" charset="-120"/>
              </a:rPr>
              <a:t>spdlog</a:t>
            </a:r>
            <a:r>
              <a:rPr lang="en-US" dirty="0"/>
              <a:t> and Python standard library’s </a:t>
            </a:r>
            <a:r>
              <a:rPr lang="en-US" dirty="0">
                <a:latin typeface="Sarasa Term CL" panose="02000509000000000000" pitchFamily="49" charset="-120"/>
                <a:ea typeface="Sarasa Term CL" panose="02000509000000000000" pitchFamily="49" charset="-120"/>
              </a:rPr>
              <a:t>logging</a:t>
            </a:r>
            <a:r>
              <a:rPr lang="en-US" dirty="0"/>
              <a:t> module</a:t>
            </a:r>
          </a:p>
        </p:txBody>
      </p:sp>
      <p:sp>
        <p:nvSpPr>
          <p:cNvPr id="4" name="Slide Number Placeholder 3">
            <a:extLst>
              <a:ext uri="{FF2B5EF4-FFF2-40B4-BE49-F238E27FC236}">
                <a16:creationId xmlns:a16="http://schemas.microsoft.com/office/drawing/2014/main" id="{B50F6B93-BDFF-4591-B2F8-875D2495C12A}"/>
              </a:ext>
            </a:extLst>
          </p:cNvPr>
          <p:cNvSpPr>
            <a:spLocks noGrp="1"/>
          </p:cNvSpPr>
          <p:nvPr>
            <p:ph type="sldNum" sz="quarter" idx="12"/>
          </p:nvPr>
        </p:nvSpPr>
        <p:spPr/>
        <p:txBody>
          <a:bodyPr/>
          <a:lstStyle/>
          <a:p>
            <a:fld id="{629637A9-119A-49DA-BD12-AAC58B377D80}" type="slidenum">
              <a:rPr lang="en-US" smtClean="0"/>
              <a:t>64</a:t>
            </a:fld>
            <a:endParaRPr lang="en-US"/>
          </a:p>
        </p:txBody>
      </p:sp>
      <p:sp>
        <p:nvSpPr>
          <p:cNvPr id="5" name="Footer Placeholder 4">
            <a:extLst>
              <a:ext uri="{FF2B5EF4-FFF2-40B4-BE49-F238E27FC236}">
                <a16:creationId xmlns:a16="http://schemas.microsoft.com/office/drawing/2014/main" id="{432EBAE2-D322-40B1-9811-C8D457D67BDE}"/>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4968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480-ED69-440B-8F1F-3CE49F56B586}"/>
              </a:ext>
            </a:extLst>
          </p:cNvPr>
          <p:cNvSpPr>
            <a:spLocks noGrp="1"/>
          </p:cNvSpPr>
          <p:nvPr>
            <p:ph type="title"/>
          </p:nvPr>
        </p:nvSpPr>
        <p:spPr/>
        <p:txBody>
          <a:bodyPr/>
          <a:lstStyle/>
          <a:p>
            <a:r>
              <a:rPr lang="en-US"/>
              <a:t>Metadata macros</a:t>
            </a:r>
          </a:p>
        </p:txBody>
      </p:sp>
      <p:sp>
        <p:nvSpPr>
          <p:cNvPr id="3" name="Content Placeholder 2">
            <a:extLst>
              <a:ext uri="{FF2B5EF4-FFF2-40B4-BE49-F238E27FC236}">
                <a16:creationId xmlns:a16="http://schemas.microsoft.com/office/drawing/2014/main" id="{2414F3F4-AD5B-47E0-B553-73AD3AAC72F5}"/>
              </a:ext>
            </a:extLst>
          </p:cNvPr>
          <p:cNvSpPr>
            <a:spLocks noGrp="1"/>
          </p:cNvSpPr>
          <p:nvPr>
            <p:ph idx="1"/>
          </p:nvPr>
        </p:nvSpPr>
        <p:spPr/>
        <p:txBody>
          <a:bodyPr/>
          <a:lstStyle/>
          <a:p>
            <a:r>
              <a:rPr lang="en-US" dirty="0"/>
              <a:t>Complicates codegen but less so on code reading</a:t>
            </a:r>
          </a:p>
          <a:p>
            <a:r>
              <a:rPr lang="en-US" dirty="0"/>
              <a:t>What static reflection meant to replace:</a:t>
            </a:r>
          </a:p>
          <a:p>
            <a:pPr lvl="1"/>
            <a:r>
              <a:rPr lang="en-US" dirty="0"/>
              <a:t>iterating over struct fields, enum members</a:t>
            </a:r>
          </a:p>
          <a:p>
            <a:r>
              <a:rPr lang="en-US" dirty="0"/>
              <a:t>What </a:t>
            </a:r>
            <a:r>
              <a:rPr lang="en-US" dirty="0" err="1"/>
              <a:t>metaclasses</a:t>
            </a:r>
            <a:r>
              <a:rPr lang="en-US" dirty="0"/>
              <a:t> (generative programming) meant to replace:</a:t>
            </a:r>
          </a:p>
          <a:p>
            <a:pPr lvl="1"/>
            <a:r>
              <a:rPr lang="en-US" dirty="0"/>
              <a:t>generating declarations</a:t>
            </a:r>
          </a:p>
          <a:p>
            <a:r>
              <a:rPr lang="en-US" dirty="0"/>
              <a:t>Disclaimer: I’m not promising anything.  Watch Andrew Sutton’s talks.</a:t>
            </a:r>
          </a:p>
        </p:txBody>
      </p:sp>
      <p:sp>
        <p:nvSpPr>
          <p:cNvPr id="4" name="Slide Number Placeholder 3">
            <a:extLst>
              <a:ext uri="{FF2B5EF4-FFF2-40B4-BE49-F238E27FC236}">
                <a16:creationId xmlns:a16="http://schemas.microsoft.com/office/drawing/2014/main" id="{AC922B50-F521-4BD0-B181-002E9BFCBD6F}"/>
              </a:ext>
            </a:extLst>
          </p:cNvPr>
          <p:cNvSpPr>
            <a:spLocks noGrp="1"/>
          </p:cNvSpPr>
          <p:nvPr>
            <p:ph type="sldNum" sz="quarter" idx="12"/>
          </p:nvPr>
        </p:nvSpPr>
        <p:spPr/>
        <p:txBody>
          <a:bodyPr/>
          <a:lstStyle/>
          <a:p>
            <a:fld id="{629637A9-119A-49DA-BD12-AAC58B377D80}" type="slidenum">
              <a:rPr lang="en-US" smtClean="0"/>
              <a:t>65</a:t>
            </a:fld>
            <a:endParaRPr lang="en-US"/>
          </a:p>
        </p:txBody>
      </p:sp>
      <p:sp>
        <p:nvSpPr>
          <p:cNvPr id="6" name="Footer Placeholder 5">
            <a:extLst>
              <a:ext uri="{FF2B5EF4-FFF2-40B4-BE49-F238E27FC236}">
                <a16:creationId xmlns:a16="http://schemas.microsoft.com/office/drawing/2014/main" id="{C0D0C29E-9AA0-460D-9546-E6332DF547A8}"/>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41036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A2D2-A515-4FEE-8A8C-4D2E51D1E0D0}"/>
              </a:ext>
            </a:extLst>
          </p:cNvPr>
          <p:cNvSpPr>
            <a:spLocks noGrp="1"/>
          </p:cNvSpPr>
          <p:nvPr>
            <p:ph type="title"/>
          </p:nvPr>
        </p:nvSpPr>
        <p:spPr/>
        <p:txBody>
          <a:bodyPr/>
          <a:lstStyle/>
          <a:p>
            <a:r>
              <a:rPr lang="en-US"/>
              <a:t>Macro-free unit testing framework</a:t>
            </a:r>
          </a:p>
        </p:txBody>
      </p:sp>
      <p:sp>
        <p:nvSpPr>
          <p:cNvPr id="3" name="Content Placeholder 2">
            <a:extLst>
              <a:ext uri="{FF2B5EF4-FFF2-40B4-BE49-F238E27FC236}">
                <a16:creationId xmlns:a16="http://schemas.microsoft.com/office/drawing/2014/main" id="{E578E8E7-5FE2-4D9E-9F11-D1398E5F6745}"/>
              </a:ext>
            </a:extLst>
          </p:cNvPr>
          <p:cNvSpPr>
            <a:spLocks noGrp="1"/>
          </p:cNvSpPr>
          <p:nvPr>
            <p:ph idx="1"/>
          </p:nvPr>
        </p:nvSpPr>
        <p:spPr/>
        <p:txBody>
          <a:bodyPr/>
          <a:lstStyle/>
          <a:p>
            <a:r>
              <a:rPr lang="en-US" dirty="0"/>
              <a:t>This afternoon,</a:t>
            </a:r>
          </a:p>
          <a:p>
            <a:r>
              <a:rPr lang="en-US" b="1" dirty="0"/>
              <a:t>Next generation unit testing using static reflection</a:t>
            </a:r>
            <a:r>
              <a:rPr lang="en-US" baseline="30000" dirty="0"/>
              <a:t>5</a:t>
            </a:r>
          </a:p>
          <a:p>
            <a:r>
              <a:rPr lang="en-US" dirty="0"/>
              <a:t>from Manu Sánchez, 14:00 - 15:00.</a:t>
            </a:r>
          </a:p>
        </p:txBody>
      </p:sp>
      <p:sp>
        <p:nvSpPr>
          <p:cNvPr id="5" name="Text Placeholder 4">
            <a:extLst>
              <a:ext uri="{FF2B5EF4-FFF2-40B4-BE49-F238E27FC236}">
                <a16:creationId xmlns:a16="http://schemas.microsoft.com/office/drawing/2014/main" id="{2A7214EC-DFAB-42F0-B67B-37F24DE5DB1D}"/>
              </a:ext>
            </a:extLst>
          </p:cNvPr>
          <p:cNvSpPr>
            <a:spLocks noGrp="1"/>
          </p:cNvSpPr>
          <p:nvPr>
            <p:ph type="body" sz="half" idx="2"/>
          </p:nvPr>
        </p:nvSpPr>
        <p:spPr/>
        <p:txBody>
          <a:bodyPr/>
          <a:lstStyle/>
          <a:p>
            <a:endParaRPr lang="en-US"/>
          </a:p>
        </p:txBody>
      </p:sp>
      <p:sp>
        <p:nvSpPr>
          <p:cNvPr id="4" name="Slide Number Placeholder 3">
            <a:extLst>
              <a:ext uri="{FF2B5EF4-FFF2-40B4-BE49-F238E27FC236}">
                <a16:creationId xmlns:a16="http://schemas.microsoft.com/office/drawing/2014/main" id="{07F05429-4FEA-45EB-8ED1-6424415A7D67}"/>
              </a:ext>
            </a:extLst>
          </p:cNvPr>
          <p:cNvSpPr>
            <a:spLocks noGrp="1"/>
          </p:cNvSpPr>
          <p:nvPr>
            <p:ph type="sldNum" sz="quarter" idx="12"/>
          </p:nvPr>
        </p:nvSpPr>
        <p:spPr/>
        <p:txBody>
          <a:bodyPr/>
          <a:lstStyle/>
          <a:p>
            <a:fld id="{629637A9-119A-49DA-BD12-AAC58B377D80}" type="slidenum">
              <a:rPr lang="en-US" smtClean="0"/>
              <a:t>66</a:t>
            </a:fld>
            <a:endParaRPr lang="en-US"/>
          </a:p>
        </p:txBody>
      </p:sp>
      <p:sp>
        <p:nvSpPr>
          <p:cNvPr id="6" name="Footer Placeholder 5">
            <a:extLst>
              <a:ext uri="{FF2B5EF4-FFF2-40B4-BE49-F238E27FC236}">
                <a16:creationId xmlns:a16="http://schemas.microsoft.com/office/drawing/2014/main" id="{53BB856A-E7D1-42E8-BE92-58E2F91C9A44}"/>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301444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9EE833-70A0-4A5A-A2ED-410B1C29A050}"/>
              </a:ext>
            </a:extLst>
          </p:cNvPr>
          <p:cNvSpPr>
            <a:spLocks noGrp="1"/>
          </p:cNvSpPr>
          <p:nvPr>
            <p:ph type="title"/>
          </p:nvPr>
        </p:nvSpPr>
        <p:spPr/>
        <p:txBody>
          <a:bodyPr/>
          <a:lstStyle/>
          <a:p>
            <a:r>
              <a:rPr lang="en-US"/>
              <a:t>What macros to eliminate first?</a:t>
            </a:r>
          </a:p>
        </p:txBody>
      </p:sp>
      <p:sp>
        <p:nvSpPr>
          <p:cNvPr id="7" name="Content Placeholder 6">
            <a:extLst>
              <a:ext uri="{FF2B5EF4-FFF2-40B4-BE49-F238E27FC236}">
                <a16:creationId xmlns:a16="http://schemas.microsoft.com/office/drawing/2014/main" id="{57AA7DBE-C349-4729-ADA9-87471AC6297E}"/>
              </a:ext>
            </a:extLst>
          </p:cNvPr>
          <p:cNvSpPr>
            <a:spLocks noGrp="1"/>
          </p:cNvSpPr>
          <p:nvPr>
            <p:ph idx="1"/>
          </p:nvPr>
        </p:nvSpPr>
        <p:spPr/>
        <p:txBody>
          <a:bodyPr/>
          <a:lstStyle/>
          <a:p>
            <a:r>
              <a:rPr lang="en-US"/>
              <a:t>The macros that interleave with program logic in any form</a:t>
            </a:r>
          </a:p>
          <a:p>
            <a:pPr lvl="1"/>
            <a:r>
              <a:rPr lang="en-US"/>
              <a:t>conditional code blocks, token soup</a:t>
            </a:r>
          </a:p>
          <a:p>
            <a:pPr lvl="1"/>
            <a:r>
              <a:rPr lang="en-US"/>
              <a:t>function-like or object-like macros that substitute into expressions</a:t>
            </a:r>
          </a:p>
          <a:p>
            <a:r>
              <a:rPr lang="en-US"/>
              <a:t>The macros that hijack interface with implementation details</a:t>
            </a:r>
          </a:p>
          <a:p>
            <a:pPr lvl="1"/>
            <a:r>
              <a:rPr lang="en-US"/>
              <a:t>don’t take over build systems’ job</a:t>
            </a:r>
          </a:p>
          <a:p>
            <a:pPr lvl="1"/>
            <a:r>
              <a:rPr lang="en-US"/>
              <a:t>consider a better design</a:t>
            </a:r>
          </a:p>
          <a:p>
            <a:r>
              <a:rPr lang="en-US"/>
              <a:t>Think about how to migrate away before introducing a macro</a:t>
            </a:r>
          </a:p>
        </p:txBody>
      </p:sp>
      <p:sp>
        <p:nvSpPr>
          <p:cNvPr id="5" name="Slide Number Placeholder 4">
            <a:extLst>
              <a:ext uri="{FF2B5EF4-FFF2-40B4-BE49-F238E27FC236}">
                <a16:creationId xmlns:a16="http://schemas.microsoft.com/office/drawing/2014/main" id="{6AFC0BA1-3B72-41C9-9DD9-601A645F9CBA}"/>
              </a:ext>
            </a:extLst>
          </p:cNvPr>
          <p:cNvSpPr>
            <a:spLocks noGrp="1"/>
          </p:cNvSpPr>
          <p:nvPr>
            <p:ph type="sldNum" sz="quarter" idx="12"/>
          </p:nvPr>
        </p:nvSpPr>
        <p:spPr/>
        <p:txBody>
          <a:bodyPr/>
          <a:lstStyle/>
          <a:p>
            <a:fld id="{4FAB73BC-B049-4115-A692-8D63A059BFB8}" type="slidenum">
              <a:rPr lang="en-US" smtClean="0"/>
              <a:pPr/>
              <a:t>67</a:t>
            </a:fld>
            <a:endParaRPr lang="en-US"/>
          </a:p>
        </p:txBody>
      </p:sp>
      <p:sp>
        <p:nvSpPr>
          <p:cNvPr id="2" name="Footer Placeholder 1">
            <a:extLst>
              <a:ext uri="{FF2B5EF4-FFF2-40B4-BE49-F238E27FC236}">
                <a16:creationId xmlns:a16="http://schemas.microsoft.com/office/drawing/2014/main" id="{513A85A5-5DEE-45B7-B1CE-11B586C188A3}"/>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593872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2">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4">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6">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8">
            <a:extLst>
              <a:ext uri="{FF2B5EF4-FFF2-40B4-BE49-F238E27FC236}">
                <a16:creationId xmlns:a16="http://schemas.microsoft.com/office/drawing/2014/main" id="{448A6F93-54E3-457B-848B-965C35165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20">
            <a:extLst>
              <a:ext uri="{FF2B5EF4-FFF2-40B4-BE49-F238E27FC236}">
                <a16:creationId xmlns:a16="http://schemas.microsoft.com/office/drawing/2014/main" id="{D71F2F7B-1CD1-4341-8300-D3AB8CC5EB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346BDF9E-0E84-496E-85AF-EE95AD9F74F3}"/>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dirty="0">
                <a:solidFill>
                  <a:schemeClr val="tx1">
                    <a:lumMod val="85000"/>
                    <a:lumOff val="15000"/>
                  </a:schemeClr>
                </a:solidFill>
              </a:rPr>
              <a:t>Questions?</a:t>
            </a:r>
          </a:p>
        </p:txBody>
      </p:sp>
      <p:sp>
        <p:nvSpPr>
          <p:cNvPr id="23" name="Rectangle 22">
            <a:extLst>
              <a:ext uri="{FF2B5EF4-FFF2-40B4-BE49-F238E27FC236}">
                <a16:creationId xmlns:a16="http://schemas.microsoft.com/office/drawing/2014/main" id="{51F59CD9-29E6-4943-8931-5BC72013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B76B32D-AA83-45A4-9609-F96830AD4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FA31A649-2ACB-41F7-86E6-E16497197BE2}"/>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4FAB73BC-B049-4115-A692-8D63A059BFB8}" type="slidenum">
              <a:rPr lang="en-US" smtClean="0"/>
              <a:pPr defTabSz="914400">
                <a:spcAft>
                  <a:spcPts val="600"/>
                </a:spcAft>
              </a:pPr>
              <a:t>68</a:t>
            </a:fld>
            <a:endParaRPr lang="en-US"/>
          </a:p>
        </p:txBody>
      </p:sp>
      <p:sp>
        <p:nvSpPr>
          <p:cNvPr id="2" name="Footer Placeholder 1">
            <a:extLst>
              <a:ext uri="{FF2B5EF4-FFF2-40B4-BE49-F238E27FC236}">
                <a16:creationId xmlns:a16="http://schemas.microsoft.com/office/drawing/2014/main" id="{56751A75-66F6-4E8B-8F97-B2F1076D809A}"/>
              </a:ext>
            </a:extLst>
          </p:cNvPr>
          <p:cNvSpPr>
            <a:spLocks noGrp="1"/>
          </p:cNvSpPr>
          <p:nvPr>
            <p:ph type="ftr" sz="quarter" idx="11"/>
          </p:nvPr>
        </p:nvSpPr>
        <p:spPr/>
        <p:txBody>
          <a:bodyPr/>
          <a:lstStyle/>
          <a:p>
            <a:r>
              <a:rPr lang="en-US" dirty="0"/>
              <a:t>CppCon 2019</a:t>
            </a:r>
          </a:p>
        </p:txBody>
      </p:sp>
      <p:grpSp>
        <p:nvGrpSpPr>
          <p:cNvPr id="17" name="Group 16">
            <a:extLst>
              <a:ext uri="{FF2B5EF4-FFF2-40B4-BE49-F238E27FC236}">
                <a16:creationId xmlns:a16="http://schemas.microsoft.com/office/drawing/2014/main" id="{684DB7AC-C39D-4DBA-91A9-35D71D8A6649}"/>
              </a:ext>
            </a:extLst>
          </p:cNvPr>
          <p:cNvGrpSpPr/>
          <p:nvPr/>
        </p:nvGrpSpPr>
        <p:grpSpPr>
          <a:xfrm>
            <a:off x="3944603" y="4361688"/>
            <a:ext cx="1440027" cy="369332"/>
            <a:chOff x="1350121" y="4341794"/>
            <a:chExt cx="1440027" cy="369332"/>
          </a:xfrm>
        </p:grpSpPr>
        <p:sp>
          <p:nvSpPr>
            <p:cNvPr id="3" name="Rectangle 2">
              <a:extLst>
                <a:ext uri="{FF2B5EF4-FFF2-40B4-BE49-F238E27FC236}">
                  <a16:creationId xmlns:a16="http://schemas.microsoft.com/office/drawing/2014/main" id="{35937AC1-E605-4E66-A52F-0B9AA8D9C66F}"/>
                </a:ext>
              </a:extLst>
            </p:cNvPr>
            <p:cNvSpPr/>
            <p:nvPr/>
          </p:nvSpPr>
          <p:spPr>
            <a:xfrm>
              <a:off x="1529016" y="4341794"/>
              <a:ext cx="1261132" cy="369332"/>
            </a:xfrm>
            <a:prstGeom prst="rect">
              <a:avLst/>
            </a:prstGeom>
          </p:spPr>
          <p:txBody>
            <a:bodyPr wrap="square">
              <a:spAutoFit/>
            </a:bodyPr>
            <a:lstStyle/>
            <a:p>
              <a:r>
                <a:rPr lang="en-US" dirty="0">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@lichray</a:t>
              </a:r>
            </a:p>
          </p:txBody>
        </p:sp>
        <p:pic>
          <p:nvPicPr>
            <p:cNvPr id="15" name="Picture 14" descr="Tweet to">
              <a:extLst>
                <a:ext uri="{FF2B5EF4-FFF2-40B4-BE49-F238E27FC236}">
                  <a16:creationId xmlns:a16="http://schemas.microsoft.com/office/drawing/2014/main" id="{F0970315-D0C2-46F9-8B67-86C7757102FE}"/>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350121" y="4433019"/>
              <a:ext cx="230154" cy="186882"/>
            </a:xfrm>
            <a:prstGeom prst="rect">
              <a:avLst/>
            </a:prstGeom>
          </p:spPr>
        </p:pic>
      </p:grpSp>
    </p:spTree>
    <p:extLst>
      <p:ext uri="{BB962C8B-B14F-4D97-AF65-F5344CB8AC3E}">
        <p14:creationId xmlns:p14="http://schemas.microsoft.com/office/powerpoint/2010/main" val="3665803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2">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4">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6">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8">
            <a:extLst>
              <a:ext uri="{FF2B5EF4-FFF2-40B4-BE49-F238E27FC236}">
                <a16:creationId xmlns:a16="http://schemas.microsoft.com/office/drawing/2014/main" id="{448A6F93-54E3-457B-848B-965C35165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20">
            <a:extLst>
              <a:ext uri="{FF2B5EF4-FFF2-40B4-BE49-F238E27FC236}">
                <a16:creationId xmlns:a16="http://schemas.microsoft.com/office/drawing/2014/main" id="{D71F2F7B-1CD1-4341-8300-D3AB8CC5EB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346BDF9E-0E84-496E-85AF-EE95AD9F74F3}"/>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dirty="0">
                <a:solidFill>
                  <a:schemeClr val="tx1">
                    <a:lumMod val="85000"/>
                    <a:lumOff val="15000"/>
                  </a:schemeClr>
                </a:solidFill>
              </a:rPr>
              <a:t>Demo</a:t>
            </a:r>
          </a:p>
        </p:txBody>
      </p:sp>
      <p:sp>
        <p:nvSpPr>
          <p:cNvPr id="23" name="Rectangle 22">
            <a:extLst>
              <a:ext uri="{FF2B5EF4-FFF2-40B4-BE49-F238E27FC236}">
                <a16:creationId xmlns:a16="http://schemas.microsoft.com/office/drawing/2014/main" id="{51F59CD9-29E6-4943-8931-5BC72013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B76B32D-AA83-45A4-9609-F96830AD4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FA31A649-2ACB-41F7-86E6-E16497197BE2}"/>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4FAB73BC-B049-4115-A692-8D63A059BFB8}" type="slidenum">
              <a:rPr lang="en-US" smtClean="0"/>
              <a:pPr defTabSz="914400">
                <a:spcAft>
                  <a:spcPts val="600"/>
                </a:spcAft>
              </a:pPr>
              <a:t>69</a:t>
            </a:fld>
            <a:endParaRPr lang="en-US"/>
          </a:p>
        </p:txBody>
      </p:sp>
      <p:sp>
        <p:nvSpPr>
          <p:cNvPr id="2" name="Footer Placeholder 1">
            <a:extLst>
              <a:ext uri="{FF2B5EF4-FFF2-40B4-BE49-F238E27FC236}">
                <a16:creationId xmlns:a16="http://schemas.microsoft.com/office/drawing/2014/main" id="{56751A75-66F6-4E8B-8F97-B2F1076D809A}"/>
              </a:ext>
            </a:extLst>
          </p:cNvPr>
          <p:cNvSpPr>
            <a:spLocks noGrp="1"/>
          </p:cNvSpPr>
          <p:nvPr>
            <p:ph type="ftr" sz="quarter" idx="11"/>
          </p:nvPr>
        </p:nvSpPr>
        <p:spPr/>
        <p:txBody>
          <a:bodyPr/>
          <a:lstStyle/>
          <a:p>
            <a:r>
              <a:rPr lang="en-US" dirty="0"/>
              <a:t>CppCon 2019</a:t>
            </a:r>
          </a:p>
        </p:txBody>
      </p:sp>
      <p:grpSp>
        <p:nvGrpSpPr>
          <p:cNvPr id="11" name="Group 10">
            <a:extLst>
              <a:ext uri="{FF2B5EF4-FFF2-40B4-BE49-F238E27FC236}">
                <a16:creationId xmlns:a16="http://schemas.microsoft.com/office/drawing/2014/main" id="{D141205E-26A9-4114-8C5A-84A7DDDA74BE}"/>
              </a:ext>
            </a:extLst>
          </p:cNvPr>
          <p:cNvGrpSpPr/>
          <p:nvPr/>
        </p:nvGrpSpPr>
        <p:grpSpPr>
          <a:xfrm>
            <a:off x="3944603" y="4361688"/>
            <a:ext cx="5298457" cy="369332"/>
            <a:chOff x="3944603" y="4361688"/>
            <a:chExt cx="5298457" cy="369332"/>
          </a:xfrm>
        </p:grpSpPr>
        <p:sp>
          <p:nvSpPr>
            <p:cNvPr id="3" name="Rectangle 2">
              <a:extLst>
                <a:ext uri="{FF2B5EF4-FFF2-40B4-BE49-F238E27FC236}">
                  <a16:creationId xmlns:a16="http://schemas.microsoft.com/office/drawing/2014/main" id="{35937AC1-E605-4E66-A52F-0B9AA8D9C66F}"/>
                </a:ext>
              </a:extLst>
            </p:cNvPr>
            <p:cNvSpPr/>
            <p:nvPr/>
          </p:nvSpPr>
          <p:spPr>
            <a:xfrm>
              <a:off x="4123498" y="4361688"/>
              <a:ext cx="5119562" cy="369332"/>
            </a:xfrm>
            <a:prstGeom prst="rect">
              <a:avLst/>
            </a:prstGeom>
          </p:spPr>
          <p:txBody>
            <a:bodyPr wrap="square">
              <a:spAutoFit/>
            </a:bodyPr>
            <a:lstStyle/>
            <a:p>
              <a:r>
                <a:rPr lang="en-US" dirty="0">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lichray/macrofree-demo</a:t>
              </a:r>
            </a:p>
          </p:txBody>
        </p:sp>
        <p:pic>
          <p:nvPicPr>
            <p:cNvPr id="10" name="Picture 9" descr="A close up of a logo&#10;&#10;Description automatically generated">
              <a:extLst>
                <a:ext uri="{FF2B5EF4-FFF2-40B4-BE49-F238E27FC236}">
                  <a16:creationId xmlns:a16="http://schemas.microsoft.com/office/drawing/2014/main" id="{B32C80AE-1AAC-41C5-A3E6-E47B973D900B}"/>
                </a:ext>
              </a:extLst>
            </p:cNvPr>
            <p:cNvPicPr>
              <a:picLocks noChangeAspect="1"/>
            </p:cNvPicPr>
            <p:nvPr/>
          </p:nvPicPr>
          <p:blipFill>
            <a:blip r:embed="rId2"/>
            <a:stretch>
              <a:fillRect/>
            </a:stretch>
          </p:blipFill>
          <p:spPr>
            <a:xfrm>
              <a:off x="3944603" y="4424071"/>
              <a:ext cx="230153" cy="230153"/>
            </a:xfrm>
            <a:prstGeom prst="rect">
              <a:avLst/>
            </a:prstGeom>
          </p:spPr>
        </p:pic>
      </p:grpSp>
    </p:spTree>
    <p:extLst>
      <p:ext uri="{BB962C8B-B14F-4D97-AF65-F5344CB8AC3E}">
        <p14:creationId xmlns:p14="http://schemas.microsoft.com/office/powerpoint/2010/main" val="119378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2C0D-2C2E-45AF-A8B0-3F300D9EE87B}"/>
              </a:ext>
            </a:extLst>
          </p:cNvPr>
          <p:cNvSpPr>
            <a:spLocks noGrp="1"/>
          </p:cNvSpPr>
          <p:nvPr>
            <p:ph type="title"/>
          </p:nvPr>
        </p:nvSpPr>
        <p:spPr/>
        <p:txBody>
          <a:bodyPr vert="horz" lIns="91440" tIns="45720" rIns="91440" bIns="45720" rtlCol="0">
            <a:normAutofit/>
          </a:bodyPr>
          <a:lstStyle/>
          <a:p>
            <a:r>
              <a:rPr lang="en-US"/>
              <a:t>Code involving macro isn’t C++</a:t>
            </a:r>
          </a:p>
        </p:txBody>
      </p:sp>
      <p:sp>
        <p:nvSpPr>
          <p:cNvPr id="6" name="Text Placeholder 5">
            <a:extLst>
              <a:ext uri="{FF2B5EF4-FFF2-40B4-BE49-F238E27FC236}">
                <a16:creationId xmlns:a16="http://schemas.microsoft.com/office/drawing/2014/main" id="{CED29701-8B5E-4CAC-AE57-6B85EFAE0C4E}"/>
              </a:ext>
            </a:extLst>
          </p:cNvPr>
          <p:cNvSpPr>
            <a:spLocks noGrp="1"/>
          </p:cNvSpPr>
          <p:nvPr>
            <p:ph type="body" idx="1"/>
          </p:nvPr>
        </p:nvSpPr>
        <p:spPr/>
        <p:txBody>
          <a:bodyPr/>
          <a:lstStyle/>
          <a:p>
            <a:r>
              <a:rPr lang="en-US" dirty="0"/>
              <a:t>C++ Grammar</a:t>
            </a:r>
          </a:p>
        </p:txBody>
      </p:sp>
      <p:sp>
        <p:nvSpPr>
          <p:cNvPr id="7" name="Text Placeholder 6">
            <a:extLst>
              <a:ext uri="{FF2B5EF4-FFF2-40B4-BE49-F238E27FC236}">
                <a16:creationId xmlns:a16="http://schemas.microsoft.com/office/drawing/2014/main" id="{445E376E-36C5-401E-A403-BE25E7053F72}"/>
              </a:ext>
            </a:extLst>
          </p:cNvPr>
          <p:cNvSpPr>
            <a:spLocks noGrp="1"/>
          </p:cNvSpPr>
          <p:nvPr>
            <p:ph type="body" sz="quarter" idx="3"/>
          </p:nvPr>
        </p:nvSpPr>
        <p:spPr/>
        <p:txBody>
          <a:bodyPr/>
          <a:lstStyle/>
          <a:p>
            <a:r>
              <a:rPr lang="en-US"/>
              <a:t>My Code</a:t>
            </a:r>
          </a:p>
        </p:txBody>
      </p:sp>
      <p:sp>
        <p:nvSpPr>
          <p:cNvPr id="8" name="Content Placeholder 7">
            <a:extLst>
              <a:ext uri="{FF2B5EF4-FFF2-40B4-BE49-F238E27FC236}">
                <a16:creationId xmlns:a16="http://schemas.microsoft.com/office/drawing/2014/main" id="{87FD257C-06EE-4ECF-8A41-493EFE741252}"/>
              </a:ext>
            </a:extLst>
          </p:cNvPr>
          <p:cNvSpPr>
            <a:spLocks noGrp="1"/>
          </p:cNvSpPr>
          <p:nvPr>
            <p:ph sz="quarter" idx="4"/>
          </p:nvPr>
        </p:nvSpPr>
        <p:spPr/>
        <p:txBody>
          <a:bodyPr/>
          <a:lstStyle/>
          <a:p>
            <a:pPr marL="0" indent="0">
              <a:buNone/>
            </a:pPr>
            <a:endParaRPr lang="en-US" dirty="0">
              <a:latin typeface="Sarasa Term CL" panose="02000509000000000000" pitchFamily="49" charset="-120"/>
              <a:ea typeface="Sarasa Term CL" panose="02000509000000000000" pitchFamily="49" charset="-120"/>
            </a:endParaRPr>
          </a:p>
          <a:p>
            <a:pPr marL="0" indent="0">
              <a:buNone/>
            </a:pPr>
            <a:r>
              <a:rPr lang="en-US" dirty="0">
                <a:latin typeface="Sarasa Term CL" panose="02000509000000000000" pitchFamily="49" charset="-120"/>
                <a:ea typeface="Sarasa Term CL" panose="02000509000000000000" pitchFamily="49" charset="-120"/>
              </a:rPr>
              <a:t>	PRINT(out, indices);</a:t>
            </a:r>
          </a:p>
          <a:p>
            <a:pPr marL="0" indent="0">
              <a:buNone/>
            </a:pPr>
            <a:r>
              <a:rPr lang="en-US" dirty="0">
                <a:latin typeface="Sarasa Term CL" panose="02000509000000000000" pitchFamily="49" charset="-120"/>
                <a:ea typeface="Sarasa Term CL" panose="02000509000000000000" pitchFamily="49" charset="-120"/>
              </a:rPr>
              <a:t>	if (</a:t>
            </a:r>
            <a:r>
              <a:rPr lang="en-US" dirty="0" err="1">
                <a:latin typeface="Sarasa Term CL" panose="02000509000000000000" pitchFamily="49" charset="-120"/>
                <a:ea typeface="Sarasa Term CL" panose="02000509000000000000" pitchFamily="49" charset="-120"/>
              </a:rPr>
              <a:t>matrix.dimensions</a:t>
            </a:r>
            <a:r>
              <a:rPr lang="en-US" dirty="0">
                <a:latin typeface="Sarasa Term CL" panose="02000509000000000000" pitchFamily="49" charset="-120"/>
                <a:ea typeface="Sarasa Term CL" panose="02000509000000000000" pitchFamily="49" charset="-120"/>
              </a:rPr>
              <a:t>() != 0)</a:t>
            </a:r>
          </a:p>
          <a:p>
            <a:pPr marL="0" indent="0">
              <a:buNone/>
            </a:pPr>
            <a:r>
              <a:rPr lang="en-US" dirty="0">
                <a:latin typeface="Sarasa Term CL" panose="02000509000000000000" pitchFamily="49" charset="-120"/>
                <a:ea typeface="Sarasa Term CL" panose="02000509000000000000" pitchFamily="49" charset="-120"/>
              </a:rPr>
              <a:t>	    PRINT(out, matrix);</a:t>
            </a:r>
          </a:p>
          <a:p>
            <a:endParaRPr lang="en-US" dirty="0"/>
          </a:p>
          <a:p>
            <a:endParaRPr lang="en-US" dirty="0"/>
          </a:p>
        </p:txBody>
      </p:sp>
      <p:sp>
        <p:nvSpPr>
          <p:cNvPr id="4" name="Slide Number Placeholder 3">
            <a:extLst>
              <a:ext uri="{FF2B5EF4-FFF2-40B4-BE49-F238E27FC236}">
                <a16:creationId xmlns:a16="http://schemas.microsoft.com/office/drawing/2014/main" id="{B3002C88-0DA2-4BB3-B4E9-C18383A89836}"/>
              </a:ext>
            </a:extLst>
          </p:cNvPr>
          <p:cNvSpPr>
            <a:spLocks noGrp="1"/>
          </p:cNvSpPr>
          <p:nvPr>
            <p:ph type="sldNum" sz="quarter" idx="12"/>
          </p:nvPr>
        </p:nvSpPr>
        <p:spPr/>
        <p:txBody>
          <a:bodyPr vert="horz" lIns="91440" tIns="45720" rIns="91440" bIns="45720" rtlCol="0">
            <a:normAutofit/>
          </a:bodyPr>
          <a:lstStyle/>
          <a:p>
            <a:pPr defTabSz="914400">
              <a:spcAft>
                <a:spcPts val="600"/>
              </a:spcAft>
            </a:pPr>
            <a:fld id="{629637A9-119A-49DA-BD12-AAC58B377D80}" type="slidenum">
              <a:rPr lang="en-US" smtClean="0"/>
              <a:pPr defTabSz="914400">
                <a:spcAft>
                  <a:spcPts val="600"/>
                </a:spcAft>
              </a:pPr>
              <a:t>7</a:t>
            </a:fld>
            <a:endParaRPr lang="en-US"/>
          </a:p>
        </p:txBody>
      </p:sp>
      <p:sp>
        <p:nvSpPr>
          <p:cNvPr id="3" name="Footer Placeholder 2">
            <a:extLst>
              <a:ext uri="{FF2B5EF4-FFF2-40B4-BE49-F238E27FC236}">
                <a16:creationId xmlns:a16="http://schemas.microsoft.com/office/drawing/2014/main" id="{224457FD-D1BF-4054-AD10-D7291B96573B}"/>
              </a:ext>
            </a:extLst>
          </p:cNvPr>
          <p:cNvSpPr>
            <a:spLocks noGrp="1"/>
          </p:cNvSpPr>
          <p:nvPr>
            <p:ph type="ftr" sz="quarter" idx="11"/>
          </p:nvPr>
        </p:nvSpPr>
        <p:spPr/>
        <p:txBody>
          <a:bodyPr/>
          <a:lstStyle/>
          <a:p>
            <a:r>
              <a:rPr lang="en-US"/>
              <a:t>CppCon 2019</a:t>
            </a:r>
          </a:p>
        </p:txBody>
      </p:sp>
      <p:pic>
        <p:nvPicPr>
          <p:cNvPr id="16" name="Content Placeholder 15">
            <a:extLst>
              <a:ext uri="{FF2B5EF4-FFF2-40B4-BE49-F238E27FC236}">
                <a16:creationId xmlns:a16="http://schemas.microsoft.com/office/drawing/2014/main" id="{B9F67776-D6CE-427E-90BE-19387757A65D}"/>
              </a:ext>
            </a:extLst>
          </p:cNvPr>
          <p:cNvPicPr>
            <a:picLocks noGrp="1" noChangeAspect="1"/>
          </p:cNvPicPr>
          <p:nvPr>
            <p:ph sz="half" idx="2"/>
          </p:nvPr>
        </p:nvPicPr>
        <p:blipFill>
          <a:blip r:embed="rId3"/>
          <a:stretch>
            <a:fillRect/>
          </a:stretch>
        </p:blipFill>
        <p:spPr>
          <a:xfrm>
            <a:off x="1096963" y="2705199"/>
            <a:ext cx="4938712" cy="3133528"/>
          </a:xfrm>
          <a:prstGeom prst="rect">
            <a:avLst/>
          </a:prstGeom>
        </p:spPr>
      </p:pic>
    </p:spTree>
    <p:extLst>
      <p:ext uri="{BB962C8B-B14F-4D97-AF65-F5344CB8AC3E}">
        <p14:creationId xmlns:p14="http://schemas.microsoft.com/office/powerpoint/2010/main" val="13744219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853DCE-E90D-4EB7-BF4B-6879AFE3DA1D}"/>
              </a:ext>
            </a:extLst>
          </p:cNvPr>
          <p:cNvSpPr>
            <a:spLocks noGrp="1"/>
          </p:cNvSpPr>
          <p:nvPr>
            <p:ph type="title"/>
          </p:nvPr>
        </p:nvSpPr>
        <p:spPr/>
        <p:txBody>
          <a:bodyPr/>
          <a:lstStyle/>
          <a:p>
            <a:r>
              <a:rPr lang="en-US"/>
              <a:t>CAST</a:t>
            </a:r>
          </a:p>
        </p:txBody>
      </p:sp>
      <p:sp>
        <p:nvSpPr>
          <p:cNvPr id="9" name="Content Placeholder 8">
            <a:extLst>
              <a:ext uri="{FF2B5EF4-FFF2-40B4-BE49-F238E27FC236}">
                <a16:creationId xmlns:a16="http://schemas.microsoft.com/office/drawing/2014/main" id="{0C419F2F-73C9-4FA6-BA59-D41C96003042}"/>
              </a:ext>
            </a:extLst>
          </p:cNvPr>
          <p:cNvSpPr>
            <a:spLocks noGrp="1"/>
          </p:cNvSpPr>
          <p:nvPr>
            <p:ph idx="1"/>
          </p:nvPr>
        </p:nvSpPr>
        <p:spPr/>
        <p:txBody>
          <a:bodyPr>
            <a:normAutofit/>
          </a:bodyPr>
          <a:lstStyle/>
          <a:p>
            <a:pPr marL="457200" indent="-457200">
              <a:buFont typeface="+mj-lt"/>
              <a:buAutoNum type="arabicPeriod"/>
            </a:pPr>
            <a:r>
              <a:rPr lang="en-US"/>
              <a:t>Smart pointers for the (GNU) C programming language </a:t>
            </a:r>
            <a:r>
              <a:rPr lang="en-US">
                <a:hlinkClick r:id="rId2"/>
              </a:rPr>
              <a:t>https://github.com/Snaipe/libcsptr</a:t>
            </a:r>
            <a:endParaRPr lang="en-US"/>
          </a:p>
          <a:p>
            <a:pPr marL="457200" indent="-457200">
              <a:buFont typeface="+mj-lt"/>
              <a:buAutoNum type="arabicPeriod"/>
            </a:pPr>
            <a:r>
              <a:rPr lang="en-US"/>
              <a:t>Kyoto Cabinet: a straightforward implementation of DBM </a:t>
            </a:r>
            <a:r>
              <a:rPr lang="en-US">
                <a:hlinkClick r:id="rId3"/>
              </a:rPr>
              <a:t>https://github.com/cloudflarearchive/kyotocabinet</a:t>
            </a:r>
            <a:endParaRPr lang="en-US"/>
          </a:p>
          <a:p>
            <a:pPr marL="457200" indent="-457200">
              <a:buFont typeface="+mj-lt"/>
              <a:buAutoNum type="arabicPeriod"/>
            </a:pPr>
            <a:r>
              <a:rPr lang="en-US" err="1"/>
              <a:t>doctest</a:t>
            </a:r>
            <a:r>
              <a:rPr lang="en-US"/>
              <a:t>: The fastest feature-rich C++11/14/17/20 single-header testing framework for unit tests and TDD </a:t>
            </a:r>
            <a:r>
              <a:rPr lang="en-US">
                <a:hlinkClick r:id="rId4"/>
              </a:rPr>
              <a:t>https://github.com/onqtam/doctest</a:t>
            </a:r>
            <a:endParaRPr lang="en-US"/>
          </a:p>
          <a:p>
            <a:pPr marL="457200" indent="-457200">
              <a:buFont typeface="+mj-lt"/>
              <a:buAutoNum type="arabicPeriod"/>
            </a:pPr>
            <a:r>
              <a:rPr lang="en-US" err="1"/>
              <a:t>loguru</a:t>
            </a:r>
            <a:r>
              <a:rPr lang="en-US"/>
              <a:t>: A lightweight C++ logging library </a:t>
            </a:r>
            <a:r>
              <a:rPr lang="en-US">
                <a:hlinkClick r:id="rId5"/>
              </a:rPr>
              <a:t>https://github.com/emilk/loguru</a:t>
            </a:r>
            <a:endParaRPr lang="en-US"/>
          </a:p>
          <a:p>
            <a:pPr marL="457200" indent="-457200">
              <a:buFont typeface="+mj-lt"/>
              <a:buAutoNum type="arabicPeriod"/>
            </a:pPr>
            <a:r>
              <a:rPr lang="en-US" err="1"/>
              <a:t>unittest</a:t>
            </a:r>
            <a:r>
              <a:rPr lang="en-US"/>
              <a:t>: C++ unit testing and mocking made easy </a:t>
            </a:r>
            <a:r>
              <a:rPr lang="en-US">
                <a:hlinkClick r:id="rId6"/>
              </a:rPr>
              <a:t>https://github.com/Manu343726/unittest</a:t>
            </a: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p:txBody>
      </p:sp>
      <p:sp>
        <p:nvSpPr>
          <p:cNvPr id="7" name="Slide Number Placeholder 6">
            <a:extLst>
              <a:ext uri="{FF2B5EF4-FFF2-40B4-BE49-F238E27FC236}">
                <a16:creationId xmlns:a16="http://schemas.microsoft.com/office/drawing/2014/main" id="{6C08AF04-3435-4B5E-A8E4-979E5262758B}"/>
              </a:ext>
            </a:extLst>
          </p:cNvPr>
          <p:cNvSpPr>
            <a:spLocks noGrp="1"/>
          </p:cNvSpPr>
          <p:nvPr>
            <p:ph type="sldNum" sz="quarter" idx="12"/>
          </p:nvPr>
        </p:nvSpPr>
        <p:spPr/>
        <p:txBody>
          <a:bodyPr/>
          <a:lstStyle/>
          <a:p>
            <a:fld id="{4FAB73BC-B049-4115-A692-8D63A059BFB8}" type="slidenum">
              <a:rPr lang="en-US" smtClean="0"/>
              <a:t>70</a:t>
            </a:fld>
            <a:endParaRPr lang="en-US"/>
          </a:p>
        </p:txBody>
      </p:sp>
      <p:sp>
        <p:nvSpPr>
          <p:cNvPr id="2" name="Footer Placeholder 1">
            <a:extLst>
              <a:ext uri="{FF2B5EF4-FFF2-40B4-BE49-F238E27FC236}">
                <a16:creationId xmlns:a16="http://schemas.microsoft.com/office/drawing/2014/main" id="{87335F83-07FE-4548-B335-6B9F5B205BDA}"/>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62918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912D1C-63EF-4A89-A410-9CF2FCBB2EB7}"/>
              </a:ext>
            </a:extLst>
          </p:cNvPr>
          <p:cNvSpPr>
            <a:spLocks noGrp="1"/>
          </p:cNvSpPr>
          <p:nvPr>
            <p:ph type="title"/>
          </p:nvPr>
        </p:nvSpPr>
        <p:spPr/>
        <p:txBody>
          <a:bodyPr/>
          <a:lstStyle/>
          <a:p>
            <a:r>
              <a:rPr lang="en-US"/>
              <a:t>Modern C++ implies no macro</a:t>
            </a:r>
          </a:p>
        </p:txBody>
      </p:sp>
      <p:sp>
        <p:nvSpPr>
          <p:cNvPr id="7" name="Content Placeholder 6">
            <a:extLst>
              <a:ext uri="{FF2B5EF4-FFF2-40B4-BE49-F238E27FC236}">
                <a16:creationId xmlns:a16="http://schemas.microsoft.com/office/drawing/2014/main" id="{F074DA94-33A2-4FFA-8CCC-58F29CF4D1FB}"/>
              </a:ext>
            </a:extLst>
          </p:cNvPr>
          <p:cNvSpPr>
            <a:spLocks noGrp="1"/>
          </p:cNvSpPr>
          <p:nvPr>
            <p:ph idx="1"/>
          </p:nvPr>
        </p:nvSpPr>
        <p:spPr/>
        <p:txBody>
          <a:bodyPr>
            <a:normAutofit fontScale="85000" lnSpcReduction="10000"/>
          </a:bodyPr>
          <a:lstStyle/>
          <a:p>
            <a:pPr marL="0" indent="0">
              <a:buNone/>
            </a:pPr>
            <a:r>
              <a:rPr lang="en-US" dirty="0">
                <a:latin typeface="Sarasa Term CL" panose="02000509000000000000" pitchFamily="49" charset="-120"/>
                <a:ea typeface="Sarasa Term CL" panose="02000509000000000000" pitchFamily="49" charset="-120"/>
              </a:rPr>
              <a:t># define </a:t>
            </a:r>
            <a:r>
              <a:rPr lang="en-US" dirty="0" err="1">
                <a:latin typeface="Sarasa Term CL" panose="02000509000000000000" pitchFamily="49" charset="-120"/>
                <a:ea typeface="Sarasa Term CL" panose="02000509000000000000" pitchFamily="49" charset="-120"/>
              </a:rPr>
              <a:t>smart_ptr</a:t>
            </a:r>
            <a:r>
              <a:rPr lang="en-US" dirty="0">
                <a:latin typeface="Sarasa Term CL" panose="02000509000000000000" pitchFamily="49" charset="-120"/>
                <a:ea typeface="Sarasa Term CL" panose="02000509000000000000" pitchFamily="49" charset="-120"/>
              </a:rPr>
              <a:t>(Kind, Type, ...)                                         \</a:t>
            </a:r>
          </a:p>
          <a:p>
            <a:pPr marL="0" indent="0">
              <a:buNone/>
            </a:pPr>
            <a:r>
              <a:rPr lang="en-US" dirty="0">
                <a:latin typeface="Sarasa Term CL" panose="02000509000000000000" pitchFamily="49" charset="-120"/>
                <a:ea typeface="Sarasa Term CL" panose="02000509000000000000" pitchFamily="49" charset="-120"/>
              </a:rPr>
              <a:t>    ({                                                                      \</a:t>
            </a:r>
          </a:p>
          <a:p>
            <a:pPr marL="0" indent="0">
              <a:buNone/>
            </a:pPr>
            <a:r>
              <a:rPr lang="en-US" dirty="0">
                <a:latin typeface="Sarasa Term CL" panose="02000509000000000000" pitchFamily="49" charset="-120"/>
                <a:ea typeface="Sarasa Term CL" panose="02000509000000000000" pitchFamily="49" charset="-120"/>
              </a:rPr>
              <a:t>        struct </a:t>
            </a:r>
            <a:r>
              <a:rPr lang="en-US" dirty="0" err="1">
                <a:latin typeface="Sarasa Term CL" panose="02000509000000000000" pitchFamily="49" charset="-120"/>
                <a:ea typeface="Sarasa Term CL" panose="02000509000000000000" pitchFamily="49" charset="-120"/>
              </a:rPr>
              <a:t>s_tmp</a:t>
            </a:r>
            <a:r>
              <a:rPr lang="en-US" dirty="0">
                <a:latin typeface="Sarasa Term CL" panose="02000509000000000000" pitchFamily="49" charset="-120"/>
                <a:ea typeface="Sarasa Term CL" panose="02000509000000000000" pitchFamily="49" charset="-120"/>
              </a:rPr>
              <a:t> {                                                      \</a:t>
            </a:r>
          </a:p>
          <a:p>
            <a:pPr marL="0" indent="0">
              <a:buNone/>
            </a:pPr>
            <a:r>
              <a:rPr lang="en-US" dirty="0">
                <a:latin typeface="Sarasa Term CL" panose="02000509000000000000" pitchFamily="49" charset="-120"/>
                <a:ea typeface="Sarasa Term CL" panose="02000509000000000000" pitchFamily="49" charset="-120"/>
              </a:rPr>
              <a:t>            CSPTR_SENTINEL_DEC                                              \</a:t>
            </a:r>
          </a:p>
          <a:p>
            <a:pPr marL="0" indent="0">
              <a:buNone/>
            </a:pPr>
            <a:r>
              <a:rPr lang="en-US" dirty="0">
                <a:latin typeface="Sarasa Term CL" panose="02000509000000000000" pitchFamily="49" charset="-120"/>
                <a:ea typeface="Sarasa Term CL" panose="02000509000000000000" pitchFamily="49" charset="-120"/>
              </a:rPr>
              <a:t>            __</a:t>
            </a:r>
            <a:r>
              <a:rPr lang="en-US" dirty="0" err="1">
                <a:latin typeface="Sarasa Term CL" panose="02000509000000000000" pitchFamily="49" charset="-120"/>
                <a:ea typeface="Sarasa Term CL" panose="02000509000000000000" pitchFamily="49" charset="-120"/>
              </a:rPr>
              <a:t>typeof</a:t>
            </a:r>
            <a:r>
              <a:rPr lang="en-US" dirty="0">
                <a:latin typeface="Sarasa Term CL" panose="02000509000000000000" pitchFamily="49" charset="-120"/>
                <a:ea typeface="Sarasa Term CL" panose="02000509000000000000" pitchFamily="49" charset="-120"/>
              </a:rPr>
              <a:t>__(Type) value;                                         \</a:t>
            </a:r>
          </a:p>
          <a:p>
            <a:pPr marL="0" indent="0">
              <a:buNone/>
            </a:pP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f_destructor</a:t>
            </a:r>
            <a:r>
              <a:rPr lang="en-US" dirty="0">
                <a:latin typeface="Sarasa Term CL" panose="02000509000000000000" pitchFamily="49" charset="-120"/>
                <a:ea typeface="Sarasa Term CL" panose="02000509000000000000" pitchFamily="49" charset="-120"/>
              </a:rPr>
              <a:t> </a:t>
            </a:r>
            <a:r>
              <a:rPr lang="en-US" dirty="0" err="1">
                <a:latin typeface="Sarasa Term CL" panose="02000509000000000000" pitchFamily="49" charset="-120"/>
                <a:ea typeface="Sarasa Term CL" panose="02000509000000000000" pitchFamily="49" charset="-120"/>
              </a:rPr>
              <a:t>dtor</a:t>
            </a: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a:t>
            </a:r>
          </a:p>
          <a:p>
            <a:pPr marL="0" indent="0">
              <a:buNone/>
            </a:pPr>
            <a:r>
              <a:rPr lang="en-US" dirty="0">
                <a:latin typeface="Sarasa Term CL" panose="02000509000000000000" pitchFamily="49" charset="-120"/>
                <a:ea typeface="Sarasa Term CL" panose="02000509000000000000" pitchFamily="49" charset="-120"/>
              </a:rPr>
              <a:t># define </a:t>
            </a:r>
            <a:r>
              <a:rPr lang="en-US" dirty="0" err="1">
                <a:latin typeface="Sarasa Term CL" panose="02000509000000000000" pitchFamily="49" charset="-120"/>
                <a:ea typeface="Sarasa Term CL" panose="02000509000000000000" pitchFamily="49" charset="-120"/>
              </a:rPr>
              <a:t>shared_ptr</a:t>
            </a:r>
            <a:r>
              <a:rPr lang="en-US" dirty="0">
                <a:latin typeface="Sarasa Term CL" panose="02000509000000000000" pitchFamily="49" charset="-120"/>
                <a:ea typeface="Sarasa Term CL" panose="02000509000000000000" pitchFamily="49" charset="-120"/>
              </a:rPr>
              <a:t>(Type, ...) </a:t>
            </a:r>
            <a:r>
              <a:rPr lang="en-US" dirty="0" err="1">
                <a:latin typeface="Sarasa Term CL" panose="02000509000000000000" pitchFamily="49" charset="-120"/>
                <a:ea typeface="Sarasa Term CL" panose="02000509000000000000" pitchFamily="49" charset="-120"/>
              </a:rPr>
              <a:t>smart_ptr</a:t>
            </a:r>
            <a:r>
              <a:rPr lang="en-US" dirty="0">
                <a:latin typeface="Sarasa Term CL" panose="02000509000000000000" pitchFamily="49" charset="-120"/>
                <a:ea typeface="Sarasa Term CL" panose="02000509000000000000" pitchFamily="49" charset="-120"/>
              </a:rPr>
              <a:t>(SHARED, Type, __VA_ARGS__)</a:t>
            </a:r>
          </a:p>
          <a:p>
            <a:pPr marL="0" indent="0">
              <a:buNone/>
            </a:pPr>
            <a:r>
              <a:rPr lang="en-US" dirty="0">
                <a:latin typeface="Sarasa Term CL" panose="02000509000000000000" pitchFamily="49" charset="-120"/>
                <a:ea typeface="Sarasa Term CL" panose="02000509000000000000" pitchFamily="49" charset="-120"/>
              </a:rPr>
              <a:t># define </a:t>
            </a:r>
            <a:r>
              <a:rPr lang="en-US" dirty="0" err="1">
                <a:latin typeface="Sarasa Term CL" panose="02000509000000000000" pitchFamily="49" charset="-120"/>
                <a:ea typeface="Sarasa Term CL" panose="02000509000000000000" pitchFamily="49" charset="-120"/>
              </a:rPr>
              <a:t>unique_ptr</a:t>
            </a:r>
            <a:r>
              <a:rPr lang="en-US" dirty="0">
                <a:latin typeface="Sarasa Term CL" panose="02000509000000000000" pitchFamily="49" charset="-120"/>
                <a:ea typeface="Sarasa Term CL" panose="02000509000000000000" pitchFamily="49" charset="-120"/>
              </a:rPr>
              <a:t>(Type, ...) </a:t>
            </a:r>
            <a:r>
              <a:rPr lang="en-US" dirty="0" err="1">
                <a:latin typeface="Sarasa Term CL" panose="02000509000000000000" pitchFamily="49" charset="-120"/>
                <a:ea typeface="Sarasa Term CL" panose="02000509000000000000" pitchFamily="49" charset="-120"/>
              </a:rPr>
              <a:t>smart_ptr</a:t>
            </a:r>
            <a:r>
              <a:rPr lang="en-US" dirty="0">
                <a:latin typeface="Sarasa Term CL" panose="02000509000000000000" pitchFamily="49" charset="-120"/>
                <a:ea typeface="Sarasa Term CL" panose="02000509000000000000" pitchFamily="49" charset="-120"/>
              </a:rPr>
              <a:t>(UNIQUE, Type, __VA_ARGS__)</a:t>
            </a:r>
          </a:p>
        </p:txBody>
      </p:sp>
      <p:sp>
        <p:nvSpPr>
          <p:cNvPr id="5" name="Slide Number Placeholder 4">
            <a:extLst>
              <a:ext uri="{FF2B5EF4-FFF2-40B4-BE49-F238E27FC236}">
                <a16:creationId xmlns:a16="http://schemas.microsoft.com/office/drawing/2014/main" id="{A4BACAF8-0319-43ED-AA0F-964B8A1171E8}"/>
              </a:ext>
            </a:extLst>
          </p:cNvPr>
          <p:cNvSpPr>
            <a:spLocks noGrp="1"/>
          </p:cNvSpPr>
          <p:nvPr>
            <p:ph type="sldNum" sz="quarter" idx="12"/>
          </p:nvPr>
        </p:nvSpPr>
        <p:spPr/>
        <p:txBody>
          <a:bodyPr/>
          <a:lstStyle/>
          <a:p>
            <a:fld id="{4FAB73BC-B049-4115-A692-8D63A059BFB8}" type="slidenum">
              <a:rPr lang="en-US" smtClean="0"/>
              <a:pPr/>
              <a:t>8</a:t>
            </a:fld>
            <a:endParaRPr lang="en-US"/>
          </a:p>
        </p:txBody>
      </p:sp>
      <p:sp>
        <p:nvSpPr>
          <p:cNvPr id="8" name="Speech Bubble: Oval 7">
            <a:extLst>
              <a:ext uri="{FF2B5EF4-FFF2-40B4-BE49-F238E27FC236}">
                <a16:creationId xmlns:a16="http://schemas.microsoft.com/office/drawing/2014/main" id="{A360C573-3485-420E-8BF5-69B1857F4B3A}"/>
              </a:ext>
            </a:extLst>
          </p:cNvPr>
          <p:cNvSpPr/>
          <p:nvPr/>
        </p:nvSpPr>
        <p:spPr>
          <a:xfrm>
            <a:off x="6932706" y="2664012"/>
            <a:ext cx="2967752" cy="1340223"/>
          </a:xfrm>
          <a:prstGeom prst="wedgeEllipseCallout">
            <a:avLst>
              <a:gd name="adj1" fmla="val -52664"/>
              <a:gd name="adj2" fmla="val -36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“Modern C” may imply the opposite</a:t>
            </a:r>
          </a:p>
        </p:txBody>
      </p:sp>
      <p:sp>
        <p:nvSpPr>
          <p:cNvPr id="3" name="Footer Placeholder 2">
            <a:extLst>
              <a:ext uri="{FF2B5EF4-FFF2-40B4-BE49-F238E27FC236}">
                <a16:creationId xmlns:a16="http://schemas.microsoft.com/office/drawing/2014/main" id="{72B8219F-451F-4FB5-96A0-20DF120D28AE}"/>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09148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DAE3EE-F364-47E6-A1A8-1A7D962D4B02}"/>
              </a:ext>
            </a:extLst>
          </p:cNvPr>
          <p:cNvSpPr>
            <a:spLocks noGrp="1"/>
          </p:cNvSpPr>
          <p:nvPr>
            <p:ph type="title"/>
          </p:nvPr>
        </p:nvSpPr>
        <p:spPr>
          <a:xfrm>
            <a:off x="457200" y="594359"/>
            <a:ext cx="3200400" cy="2286000"/>
          </a:xfrm>
        </p:spPr>
        <p:txBody>
          <a:bodyPr>
            <a:normAutofit/>
          </a:bodyPr>
          <a:lstStyle/>
          <a:p>
            <a:r>
              <a:rPr lang="en-US"/>
              <a:t>A long history of fighting macros</a:t>
            </a:r>
          </a:p>
        </p:txBody>
      </p:sp>
      <p:sp>
        <p:nvSpPr>
          <p:cNvPr id="9" name="Content Placeholder 8">
            <a:extLst>
              <a:ext uri="{FF2B5EF4-FFF2-40B4-BE49-F238E27FC236}">
                <a16:creationId xmlns:a16="http://schemas.microsoft.com/office/drawing/2014/main" id="{F1620C88-CA42-48CA-AB66-0539A79F5F91}"/>
              </a:ext>
            </a:extLst>
          </p:cNvPr>
          <p:cNvSpPr>
            <a:spLocks noGrp="1"/>
          </p:cNvSpPr>
          <p:nvPr>
            <p:ph idx="1"/>
          </p:nvPr>
        </p:nvSpPr>
        <p:spPr/>
        <p:txBody>
          <a:bodyPr/>
          <a:lstStyle/>
          <a:p>
            <a:r>
              <a:rPr lang="en-US" dirty="0"/>
              <a:t>Replace local function-like macros with lambdas</a:t>
            </a:r>
          </a:p>
          <a:p>
            <a:r>
              <a:rPr lang="en-US" dirty="0">
                <a:latin typeface="Sarasa Term CL" panose="02000509000000000000" pitchFamily="49" charset="-120"/>
                <a:ea typeface="Sarasa Term CL" panose="02000509000000000000" pitchFamily="49" charset="-120"/>
              </a:rPr>
              <a:t>inline</a:t>
            </a:r>
            <a:r>
              <a:rPr lang="en-US" dirty="0"/>
              <a:t> short functions</a:t>
            </a:r>
          </a:p>
          <a:p>
            <a:r>
              <a:rPr lang="en-US" dirty="0"/>
              <a:t>Supersede </a:t>
            </a:r>
            <a:r>
              <a:rPr lang="en-US" dirty="0">
                <a:latin typeface="Sarasa Term CL" panose="02000509000000000000" pitchFamily="49" charset="-120"/>
                <a:ea typeface="Sarasa Term CL" panose="02000509000000000000" pitchFamily="49" charset="-120"/>
              </a:rPr>
              <a:t>&lt;</a:t>
            </a:r>
            <a:r>
              <a:rPr lang="en-US" dirty="0" err="1">
                <a:latin typeface="Sarasa Term CL" panose="02000509000000000000" pitchFamily="49" charset="-120"/>
                <a:ea typeface="Sarasa Term CL" panose="02000509000000000000" pitchFamily="49" charset="-120"/>
              </a:rPr>
              <a:t>tgmath.h</a:t>
            </a:r>
            <a:r>
              <a:rPr lang="en-US" dirty="0">
                <a:latin typeface="Sarasa Term CL" panose="02000509000000000000" pitchFamily="49" charset="-120"/>
                <a:ea typeface="Sarasa Term CL" panose="02000509000000000000" pitchFamily="49" charset="-120"/>
              </a:rPr>
              <a:t>&gt;</a:t>
            </a:r>
            <a:r>
              <a:rPr lang="en-US" dirty="0"/>
              <a:t> with function overloading</a:t>
            </a:r>
          </a:p>
          <a:p>
            <a:r>
              <a:rPr lang="en-US" dirty="0"/>
              <a:t>Alias parameterized types with alias templates</a:t>
            </a:r>
          </a:p>
          <a:p>
            <a:r>
              <a:rPr lang="en-US" dirty="0"/>
              <a:t>Define constants with (</a:t>
            </a:r>
            <a:r>
              <a:rPr lang="en-US" dirty="0">
                <a:latin typeface="Sarasa Term CL" panose="02000509000000000000" pitchFamily="49" charset="-120"/>
                <a:ea typeface="Sarasa Term CL" panose="02000509000000000000" pitchFamily="49" charset="-120"/>
              </a:rPr>
              <a:t>inline</a:t>
            </a:r>
            <a:r>
              <a:rPr lang="en-US" dirty="0"/>
              <a:t>) </a:t>
            </a:r>
            <a:r>
              <a:rPr lang="en-US" dirty="0">
                <a:latin typeface="Sarasa Term CL" panose="02000509000000000000" pitchFamily="49" charset="-120"/>
                <a:ea typeface="Sarasa Term CL" panose="02000509000000000000" pitchFamily="49" charset="-120"/>
              </a:rPr>
              <a:t>constexpr</a:t>
            </a:r>
          </a:p>
          <a:p>
            <a:r>
              <a:rPr lang="en-US" dirty="0"/>
              <a:t>Replace </a:t>
            </a:r>
            <a:r>
              <a:rPr lang="en-US" dirty="0">
                <a:latin typeface="Sarasa Term CL" panose="02000509000000000000" pitchFamily="49" charset="-120"/>
                <a:ea typeface="Sarasa Term CL" panose="02000509000000000000" pitchFamily="49" charset="-120"/>
              </a:rPr>
              <a:t>NULL</a:t>
            </a:r>
            <a:r>
              <a:rPr lang="en-US" dirty="0"/>
              <a:t> with </a:t>
            </a:r>
            <a:r>
              <a:rPr lang="en-US" dirty="0" err="1">
                <a:latin typeface="Sarasa Term CL" panose="02000509000000000000" pitchFamily="49" charset="-120"/>
                <a:ea typeface="Sarasa Term CL" panose="02000509000000000000" pitchFamily="49" charset="-120"/>
              </a:rPr>
              <a:t>nullptr</a:t>
            </a:r>
            <a:endParaRPr lang="en-US" dirty="0">
              <a:latin typeface="Sarasa Term CL" panose="02000509000000000000" pitchFamily="49" charset="-120"/>
              <a:ea typeface="Sarasa Term CL" panose="02000509000000000000" pitchFamily="49" charset="-120"/>
            </a:endParaRPr>
          </a:p>
          <a:p>
            <a:r>
              <a:rPr lang="en-US" dirty="0"/>
              <a:t>Repeat code with templates</a:t>
            </a:r>
          </a:p>
          <a:p>
            <a:r>
              <a:rPr lang="en-US" dirty="0"/>
              <a:t>Replace literal creation macros (INT64_C) with UDL</a:t>
            </a:r>
          </a:p>
          <a:p>
            <a:r>
              <a:rPr lang="en-US" dirty="0"/>
              <a:t>Standardize attributes such as </a:t>
            </a:r>
            <a:r>
              <a:rPr lang="en-US" dirty="0">
                <a:latin typeface="Sarasa Term CL" panose="02000509000000000000" pitchFamily="49" charset="-120"/>
                <a:ea typeface="Sarasa Term CL" panose="02000509000000000000" pitchFamily="49" charset="-120"/>
              </a:rPr>
              <a:t>[[</a:t>
            </a:r>
            <a:r>
              <a:rPr lang="en-US" dirty="0" err="1">
                <a:latin typeface="Sarasa Term CL" panose="02000509000000000000" pitchFamily="49" charset="-120"/>
                <a:ea typeface="Sarasa Term CL" panose="02000509000000000000" pitchFamily="49" charset="-120"/>
              </a:rPr>
              <a:t>noreturn</a:t>
            </a:r>
            <a:r>
              <a:rPr lang="en-US" dirty="0">
                <a:latin typeface="Sarasa Term CL" panose="02000509000000000000" pitchFamily="49" charset="-120"/>
                <a:ea typeface="Sarasa Term CL" panose="02000509000000000000" pitchFamily="49" charset="-120"/>
              </a:rPr>
              <a:t>]]</a:t>
            </a:r>
            <a:r>
              <a:rPr lang="en-US" dirty="0"/>
              <a:t> </a:t>
            </a:r>
          </a:p>
          <a:p>
            <a:r>
              <a:rPr lang="en-US" dirty="0"/>
              <a:t>Replace </a:t>
            </a:r>
            <a:r>
              <a:rPr lang="en-US" dirty="0">
                <a:latin typeface="Sarasa Term CL" panose="02000509000000000000" pitchFamily="49" charset="-120"/>
                <a:ea typeface="Sarasa Term CL" panose="02000509000000000000" pitchFamily="49" charset="-120"/>
              </a:rPr>
              <a:t>TYPEOF</a:t>
            </a:r>
            <a:r>
              <a:rPr lang="en-US" dirty="0"/>
              <a:t> with </a:t>
            </a:r>
            <a:r>
              <a:rPr lang="en-US" dirty="0" err="1">
                <a:latin typeface="Sarasa Term CL" panose="02000509000000000000" pitchFamily="49" charset="-120"/>
                <a:ea typeface="Sarasa Term CL" panose="02000509000000000000" pitchFamily="49" charset="-120"/>
              </a:rPr>
              <a:t>decltype</a:t>
            </a:r>
            <a:endParaRPr lang="en-US" dirty="0">
              <a:latin typeface="Sarasa Term CL" panose="02000509000000000000" pitchFamily="49" charset="-120"/>
              <a:ea typeface="Sarasa Term CL" panose="02000509000000000000" pitchFamily="49" charset="-120"/>
            </a:endParaRPr>
          </a:p>
          <a:p>
            <a:r>
              <a:rPr lang="en-US" dirty="0"/>
              <a:t>…</a:t>
            </a:r>
          </a:p>
          <a:p>
            <a:endParaRPr lang="en-US" dirty="0">
              <a:latin typeface="Sarasa Term CL" panose="02000509000000000000" pitchFamily="49" charset="-120"/>
              <a:ea typeface="Sarasa Term CL" panose="02000509000000000000" pitchFamily="49" charset="-120"/>
            </a:endParaRPr>
          </a:p>
        </p:txBody>
      </p:sp>
      <p:sp>
        <p:nvSpPr>
          <p:cNvPr id="10" name="Text Placeholder 9">
            <a:extLst>
              <a:ext uri="{FF2B5EF4-FFF2-40B4-BE49-F238E27FC236}">
                <a16:creationId xmlns:a16="http://schemas.microsoft.com/office/drawing/2014/main" id="{CA2ECB94-600C-43BC-99EF-EE905DBB32AD}"/>
              </a:ext>
            </a:extLst>
          </p:cNvPr>
          <p:cNvSpPr>
            <a:spLocks noGrp="1"/>
          </p:cNvSpPr>
          <p:nvPr>
            <p:ph type="body" sz="half" idx="2"/>
          </p:nvPr>
        </p:nvSpPr>
        <p:spPr>
          <a:xfrm>
            <a:off x="457200" y="2926080"/>
            <a:ext cx="3200400" cy="3379124"/>
          </a:xfrm>
        </p:spPr>
        <p:txBody>
          <a:bodyPr/>
          <a:lstStyle/>
          <a:p>
            <a:r>
              <a:rPr lang="en-US" dirty="0"/>
              <a:t>“One of C++’s aims is to make C’s preprocessor redundant because I consider its actions inherently error prone.”</a:t>
            </a:r>
          </a:p>
          <a:p>
            <a:r>
              <a:rPr lang="en-US" dirty="0"/>
              <a:t>Stroustrup, B. (1994). The Birth of C++. In</a:t>
            </a:r>
            <a:r>
              <a:rPr lang="en-US" i="1" dirty="0"/>
              <a:t> The Design and Evolution of C++</a:t>
            </a:r>
            <a:r>
              <a:rPr lang="en-US" dirty="0"/>
              <a:t> (pp. 63-108). Reading, MA: Addison Wesley.</a:t>
            </a:r>
          </a:p>
        </p:txBody>
      </p:sp>
      <p:sp>
        <p:nvSpPr>
          <p:cNvPr id="7" name="Slide Number Placeholder 6">
            <a:extLst>
              <a:ext uri="{FF2B5EF4-FFF2-40B4-BE49-F238E27FC236}">
                <a16:creationId xmlns:a16="http://schemas.microsoft.com/office/drawing/2014/main" id="{8932D122-79F6-49F3-98BA-132D1461F5CC}"/>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9</a:t>
            </a:fld>
            <a:endParaRPr lang="en-US"/>
          </a:p>
        </p:txBody>
      </p:sp>
      <p:sp>
        <p:nvSpPr>
          <p:cNvPr id="2" name="Footer Placeholder 1">
            <a:extLst>
              <a:ext uri="{FF2B5EF4-FFF2-40B4-BE49-F238E27FC236}">
                <a16:creationId xmlns:a16="http://schemas.microsoft.com/office/drawing/2014/main" id="{5329CC09-4BC1-425D-9D34-0B1EA130A26E}"/>
              </a:ext>
            </a:extLst>
          </p:cNvPr>
          <p:cNvSpPr>
            <a:spLocks noGrp="1"/>
          </p:cNvSpPr>
          <p:nvPr>
            <p:ph type="ftr" sz="quarter" idx="11"/>
          </p:nvPr>
        </p:nvSpPr>
        <p:spPr/>
        <p:txBody>
          <a:bodyPr/>
          <a:lstStyle/>
          <a:p>
            <a:r>
              <a:rPr lang="en-US"/>
              <a:t>CppCon 2019</a:t>
            </a:r>
          </a:p>
        </p:txBody>
      </p:sp>
    </p:spTree>
    <p:extLst>
      <p:ext uri="{BB962C8B-B14F-4D97-AF65-F5344CB8AC3E}">
        <p14:creationId xmlns:p14="http://schemas.microsoft.com/office/powerpoint/2010/main" val="2687217583"/>
      </p:ext>
    </p:extLst>
  </p:cSld>
  <p:clrMapOvr>
    <a:masterClrMapping/>
  </p:clrMapOvr>
</p:sld>
</file>

<file path=ppt/theme/theme1.xml><?xml version="1.0" encoding="utf-8"?>
<a:theme xmlns:a="http://schemas.openxmlformats.org/drawingml/2006/main" name="Retrospect">
  <a:themeElements>
    <a:clrScheme name="DePaul Web`">
      <a:dk1>
        <a:srgbClr val="383838"/>
      </a:dk1>
      <a:lt1>
        <a:sysClr val="window" lastClr="FFFFFF"/>
      </a:lt1>
      <a:dk2>
        <a:srgbClr val="1F497D"/>
      </a:dk2>
      <a:lt2>
        <a:srgbClr val="EEECE1"/>
      </a:lt2>
      <a:accent1>
        <a:srgbClr val="416A9C"/>
      </a:accent1>
      <a:accent2>
        <a:srgbClr val="C0962B"/>
      </a:accent2>
      <a:accent3>
        <a:srgbClr val="BB1F2E"/>
      </a:accent3>
      <a:accent4>
        <a:srgbClr val="3478A2"/>
      </a:accent4>
      <a:accent5>
        <a:srgbClr val="C6C225"/>
      </a:accent5>
      <a:accent6>
        <a:srgbClr val="F79646"/>
      </a:accent6>
      <a:hlink>
        <a:srgbClr val="85D2DD"/>
      </a:hlink>
      <a:folHlink>
        <a:srgbClr val="5C2704"/>
      </a:folHlink>
    </a:clrScheme>
    <a:fontScheme name="DePaul Web">
      <a:majorFont>
        <a:latin typeface="Open Sans Condensed"/>
        <a:ea typeface=""/>
        <a:cs typeface=""/>
      </a:majorFont>
      <a:minorFont>
        <a:latin typeface="Source Sans Pro"/>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5317</TotalTime>
  <Words>4516</Words>
  <Application>Microsoft Office PowerPoint</Application>
  <PresentationFormat>Widescreen</PresentationFormat>
  <Paragraphs>762</Paragraphs>
  <Slides>70</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Calibri</vt:lpstr>
      <vt:lpstr>Open Sans Semibold</vt:lpstr>
      <vt:lpstr>Sarasa Term CL</vt:lpstr>
      <vt:lpstr>Open Sans Condensed</vt:lpstr>
      <vt:lpstr>Source Sans Pro</vt:lpstr>
      <vt:lpstr>Times New Roman</vt:lpstr>
      <vt:lpstr>cmti12</vt:lpstr>
      <vt:lpstr>Retrospect</vt:lpstr>
      <vt:lpstr>Are We Macro-free Yet?</vt:lpstr>
      <vt:lpstr>Schedule</vt:lpstr>
      <vt:lpstr>Areweyet</vt:lpstr>
      <vt:lpstr>Why asking “Are we macro-free yet?”</vt:lpstr>
      <vt:lpstr>Ask “Are we macro-free yet,” or ask</vt:lpstr>
      <vt:lpstr>…or ask</vt:lpstr>
      <vt:lpstr>Code involving macro isn’t C++</vt:lpstr>
      <vt:lpstr>Modern C++ implies no macro</vt:lpstr>
      <vt:lpstr>A long history of fighting macros</vt:lpstr>
      <vt:lpstr>What about conditional compilation?</vt:lpstr>
      <vt:lpstr>What happens if HAVE_BLAS is a typo?</vt:lpstr>
      <vt:lpstr>What this is testing?</vt:lpstr>
      <vt:lpstr>What this is testing again?</vt:lpstr>
      <vt:lpstr>Is that still C++ code?</vt:lpstr>
      <vt:lpstr>Begging for goto fail</vt:lpstr>
      <vt:lpstr>Problems with #if</vt:lpstr>
      <vt:lpstr>My brain is not a preprocessor</vt:lpstr>
      <vt:lpstr>What about conditional compilation?</vt:lpstr>
      <vt:lpstr>Understanding constexpr if statement</vt:lpstr>
      <vt:lpstr>Customize instantiations?</vt:lpstr>
      <vt:lpstr>Like partial specializations</vt:lpstr>
      <vt:lpstr>If the template used to look like this…</vt:lpstr>
      <vt:lpstr>Specializations happening locally</vt:lpstr>
      <vt:lpstr>With discarded statement</vt:lpstr>
      <vt:lpstr>Discarded statement (1/2)</vt:lpstr>
      <vt:lpstr>Understanding constexpr if statement</vt:lpstr>
      <vt:lpstr>If this used to be a template…</vt:lpstr>
      <vt:lpstr>Customized with explicit specializations</vt:lpstr>
      <vt:lpstr>Locally</vt:lpstr>
      <vt:lpstr>With discarded statement</vt:lpstr>
      <vt:lpstr>What about conditional compilation?</vt:lpstr>
      <vt:lpstr>Scoping conditional compilation</vt:lpstr>
      <vt:lpstr>Replacement within function definitions</vt:lpstr>
      <vt:lpstr>Test variables, not macros</vt:lpstr>
      <vt:lpstr>Breaking it down: condition</vt:lpstr>
      <vt:lpstr>Introduce variables without macros</vt:lpstr>
      <vt:lpstr>CMake example</vt:lpstr>
      <vt:lpstr>Unconditionally introduce the names</vt:lpstr>
      <vt:lpstr>Conditional operations</vt:lpstr>
      <vt:lpstr>Conditional declarations?</vt:lpstr>
      <vt:lpstr>Immediately invoked lambdas</vt:lpstr>
      <vt:lpstr>Discarded statement (2/2)</vt:lpstr>
      <vt:lpstr>Limitation of constexpr-if in practice</vt:lpstr>
      <vt:lpstr>When a complete type is required but conditionally available</vt:lpstr>
      <vt:lpstr>Breaking it down: Translation units</vt:lpstr>
      <vt:lpstr>CMake example</vt:lpstr>
      <vt:lpstr>Scoping conditional compilation</vt:lpstr>
      <vt:lpstr>Replacing class definitions</vt:lpstr>
      <vt:lpstr>“High-level components should not depend on low-level components”</vt:lpstr>
      <vt:lpstr>Answer: Dependency inversion</vt:lpstr>
      <vt:lpstr>Before</vt:lpstr>
      <vt:lpstr>After</vt:lpstr>
      <vt:lpstr>PImpl</vt:lpstr>
      <vt:lpstr>Type erasure</vt:lpstr>
      <vt:lpstr>Flexibility of dependency inversion</vt:lpstr>
      <vt:lpstr>Build target bonded implementations</vt:lpstr>
      <vt:lpstr>Select one implementation at build time</vt:lpstr>
      <vt:lpstr>CUDA &amp; Conditionally available toolchains</vt:lpstr>
      <vt:lpstr>Determine a set of implementations</vt:lpstr>
      <vt:lpstr>Run unit tests on implementations determined at build time</vt:lpstr>
      <vt:lpstr>More macros to kill?</vt:lpstr>
      <vt:lpstr>Include guards</vt:lpstr>
      <vt:lpstr>A typical logging macro</vt:lpstr>
      <vt:lpstr>Macro-free logging</vt:lpstr>
      <vt:lpstr>Metadata macros</vt:lpstr>
      <vt:lpstr>Macro-free unit testing framework</vt:lpstr>
      <vt:lpstr>What macros to eliminate first?</vt:lpstr>
      <vt:lpstr>Questions?</vt:lpstr>
      <vt:lpstr>Demo</vt:lpstr>
      <vt:lpstr>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We Macro-free Yet?</dc:title>
  <dc:creator>Zhihao Yuan</dc:creator>
  <cp:lastModifiedBy>Zhihao Yuan</cp:lastModifiedBy>
  <cp:revision>1</cp:revision>
  <dcterms:created xsi:type="dcterms:W3CDTF">2019-09-14T04:53:52Z</dcterms:created>
  <dcterms:modified xsi:type="dcterms:W3CDTF">2019-10-11T03:43:17Z</dcterms:modified>
</cp:coreProperties>
</file>