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79" r:id="rId9"/>
    <p:sldId id="277" r:id="rId10"/>
    <p:sldId id="280" r:id="rId11"/>
    <p:sldId id="281" r:id="rId12"/>
    <p:sldId id="282" r:id="rId13"/>
    <p:sldId id="283" r:id="rId14"/>
    <p:sldId id="285" r:id="rId15"/>
    <p:sldId id="284" r:id="rId16"/>
    <p:sldId id="287" r:id="rId17"/>
    <p:sldId id="286" r:id="rId18"/>
    <p:sldId id="288" r:id="rId19"/>
    <p:sldId id="258" r:id="rId20"/>
    <p:sldId id="257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71" r:id="rId31"/>
    <p:sldId id="289" r:id="rId32"/>
    <p:sldId id="290" r:id="rId33"/>
    <p:sldId id="269" r:id="rId34"/>
    <p:sldId id="27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A4EBD-D8A1-477D-8FC1-50F19DA6F17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3602F8-5B2A-4587-AB35-AE57DB3EA9E6}">
      <dgm:prSet phldrT="[Metin]"/>
      <dgm:spPr/>
      <dgm:t>
        <a:bodyPr/>
        <a:lstStyle/>
        <a:p>
          <a:r>
            <a:rPr lang="tr-TR" dirty="0" smtClean="0"/>
            <a:t>Giriş Görüntüsü</a:t>
          </a:r>
          <a:endParaRPr lang="tr-TR" dirty="0"/>
        </a:p>
      </dgm:t>
    </dgm:pt>
    <dgm:pt modelId="{4736539C-4FA5-4610-9369-ABC7E7280A44}" type="parTrans" cxnId="{BA9234B1-7B4B-4969-9D82-1DB793CF011B}">
      <dgm:prSet/>
      <dgm:spPr/>
      <dgm:t>
        <a:bodyPr/>
        <a:lstStyle/>
        <a:p>
          <a:endParaRPr lang="tr-TR"/>
        </a:p>
      </dgm:t>
    </dgm:pt>
    <dgm:pt modelId="{1608B3C2-4693-4E2E-8510-AAF4CA31D5FE}" type="sibTrans" cxnId="{BA9234B1-7B4B-4969-9D82-1DB793CF011B}">
      <dgm:prSet/>
      <dgm:spPr/>
      <dgm:t>
        <a:bodyPr/>
        <a:lstStyle/>
        <a:p>
          <a:endParaRPr lang="tr-TR"/>
        </a:p>
      </dgm:t>
    </dgm:pt>
    <dgm:pt modelId="{4D729991-D6EC-414C-B305-13D014EEF092}">
      <dgm:prSet phldrT="[Metin]" phldr="1"/>
      <dgm:spPr/>
      <dgm:t>
        <a:bodyPr/>
        <a:lstStyle/>
        <a:p>
          <a:endParaRPr lang="tr-TR"/>
        </a:p>
      </dgm:t>
    </dgm:pt>
    <dgm:pt modelId="{E3E4A65B-0222-4FAE-9C50-4586D01C0FA3}" type="parTrans" cxnId="{296306A5-7031-4977-BBF5-C916156166BC}">
      <dgm:prSet/>
      <dgm:spPr/>
      <dgm:t>
        <a:bodyPr/>
        <a:lstStyle/>
        <a:p>
          <a:endParaRPr lang="tr-TR"/>
        </a:p>
      </dgm:t>
    </dgm:pt>
    <dgm:pt modelId="{CE95F874-CC82-4845-B527-AF75784675DE}" type="sibTrans" cxnId="{296306A5-7031-4977-BBF5-C916156166BC}">
      <dgm:prSet/>
      <dgm:spPr/>
      <dgm:t>
        <a:bodyPr/>
        <a:lstStyle/>
        <a:p>
          <a:endParaRPr lang="tr-TR"/>
        </a:p>
      </dgm:t>
    </dgm:pt>
    <dgm:pt modelId="{3729BCC6-6E0D-42B9-8A77-F4F2E92A597F}">
      <dgm:prSet phldrT="[Metin]"/>
      <dgm:spPr/>
      <dgm:t>
        <a:bodyPr/>
        <a:lstStyle/>
        <a:p>
          <a:r>
            <a:rPr lang="tr-TR" dirty="0" err="1" smtClean="0"/>
            <a:t>Konvolüsyon</a:t>
          </a:r>
          <a:endParaRPr lang="tr-TR" dirty="0"/>
        </a:p>
      </dgm:t>
    </dgm:pt>
    <dgm:pt modelId="{34F6280B-0969-451D-9020-DB13085A534B}" type="parTrans" cxnId="{ACC34CA1-3433-490E-B39C-0C477CF894E1}">
      <dgm:prSet/>
      <dgm:spPr/>
      <dgm:t>
        <a:bodyPr/>
        <a:lstStyle/>
        <a:p>
          <a:endParaRPr lang="tr-TR"/>
        </a:p>
      </dgm:t>
    </dgm:pt>
    <dgm:pt modelId="{04666CF0-C9C2-49DE-BAB9-5769871E4269}" type="sibTrans" cxnId="{ACC34CA1-3433-490E-B39C-0C477CF894E1}">
      <dgm:prSet/>
      <dgm:spPr/>
      <dgm:t>
        <a:bodyPr/>
        <a:lstStyle/>
        <a:p>
          <a:endParaRPr lang="tr-TR"/>
        </a:p>
      </dgm:t>
    </dgm:pt>
    <dgm:pt modelId="{0CED8D12-7715-44F3-9576-881447FEF6DB}">
      <dgm:prSet phldrT="[Metin]" phldr="1"/>
      <dgm:spPr/>
      <dgm:t>
        <a:bodyPr/>
        <a:lstStyle/>
        <a:p>
          <a:endParaRPr lang="tr-TR"/>
        </a:p>
      </dgm:t>
    </dgm:pt>
    <dgm:pt modelId="{4CB9893F-3352-42BA-A280-F169F5510654}" type="parTrans" cxnId="{753B2AF2-4BC3-4C98-8294-7A7C22A7C91B}">
      <dgm:prSet/>
      <dgm:spPr/>
      <dgm:t>
        <a:bodyPr/>
        <a:lstStyle/>
        <a:p>
          <a:endParaRPr lang="tr-TR"/>
        </a:p>
      </dgm:t>
    </dgm:pt>
    <dgm:pt modelId="{7F920595-04BF-4DD2-85AE-D8BC864491B4}" type="sibTrans" cxnId="{753B2AF2-4BC3-4C98-8294-7A7C22A7C91B}">
      <dgm:prSet/>
      <dgm:spPr/>
      <dgm:t>
        <a:bodyPr/>
        <a:lstStyle/>
        <a:p>
          <a:endParaRPr lang="tr-TR"/>
        </a:p>
      </dgm:t>
    </dgm:pt>
    <dgm:pt modelId="{E9ED026E-2A6D-4871-B630-58BFBF460FD6}">
      <dgm:prSet phldrT="[Metin]"/>
      <dgm:spPr/>
      <dgm:t>
        <a:bodyPr/>
        <a:lstStyle/>
        <a:p>
          <a:r>
            <a:rPr lang="tr-TR" dirty="0" err="1" smtClean="0"/>
            <a:t>Pooling</a:t>
          </a:r>
          <a:endParaRPr lang="tr-TR" dirty="0"/>
        </a:p>
      </dgm:t>
    </dgm:pt>
    <dgm:pt modelId="{7B843DE7-2CF4-4A59-A77D-EFFD1336C2F4}" type="parTrans" cxnId="{9B9E0086-E2BF-4A7C-B9FE-D1D4A64305F6}">
      <dgm:prSet/>
      <dgm:spPr/>
      <dgm:t>
        <a:bodyPr/>
        <a:lstStyle/>
        <a:p>
          <a:endParaRPr lang="tr-TR"/>
        </a:p>
      </dgm:t>
    </dgm:pt>
    <dgm:pt modelId="{3BF63F3B-394E-4E92-99CA-9DB0CF41B5F8}" type="sibTrans" cxnId="{9B9E0086-E2BF-4A7C-B9FE-D1D4A64305F6}">
      <dgm:prSet/>
      <dgm:spPr/>
      <dgm:t>
        <a:bodyPr/>
        <a:lstStyle/>
        <a:p>
          <a:endParaRPr lang="tr-TR"/>
        </a:p>
      </dgm:t>
    </dgm:pt>
    <dgm:pt modelId="{7CF59720-E0BF-4DAF-BCE2-7FD969A9397F}">
      <dgm:prSet phldrT="[Metin]" phldr="1"/>
      <dgm:spPr/>
      <dgm:t>
        <a:bodyPr/>
        <a:lstStyle/>
        <a:p>
          <a:endParaRPr lang="tr-TR"/>
        </a:p>
      </dgm:t>
    </dgm:pt>
    <dgm:pt modelId="{8F9F15BB-DC31-42E2-86DC-EC6233DB8011}" type="parTrans" cxnId="{E2FE2964-8AB8-4C2F-9673-F0538D3F899D}">
      <dgm:prSet/>
      <dgm:spPr/>
      <dgm:t>
        <a:bodyPr/>
        <a:lstStyle/>
        <a:p>
          <a:endParaRPr lang="tr-TR"/>
        </a:p>
      </dgm:t>
    </dgm:pt>
    <dgm:pt modelId="{D5EFA893-023F-4282-A03A-AB70B7630A63}" type="sibTrans" cxnId="{E2FE2964-8AB8-4C2F-9673-F0538D3F899D}">
      <dgm:prSet/>
      <dgm:spPr/>
      <dgm:t>
        <a:bodyPr/>
        <a:lstStyle/>
        <a:p>
          <a:endParaRPr lang="tr-TR"/>
        </a:p>
      </dgm:t>
    </dgm:pt>
    <dgm:pt modelId="{267D61BE-EE33-4D72-8D44-0C6F922FAB60}">
      <dgm:prSet/>
      <dgm:spPr/>
      <dgm:t>
        <a:bodyPr/>
        <a:lstStyle/>
        <a:p>
          <a:r>
            <a:rPr lang="tr-TR" dirty="0" err="1" smtClean="0"/>
            <a:t>Fully</a:t>
          </a:r>
          <a:r>
            <a:rPr lang="tr-TR" dirty="0" smtClean="0"/>
            <a:t> </a:t>
          </a:r>
          <a:r>
            <a:rPr lang="tr-TR" dirty="0" err="1" smtClean="0"/>
            <a:t>Connected</a:t>
          </a:r>
          <a:endParaRPr lang="tr-TR" dirty="0"/>
        </a:p>
      </dgm:t>
    </dgm:pt>
    <dgm:pt modelId="{D08004BA-85B4-42FA-A23C-5291D8F632E0}" type="parTrans" cxnId="{8F101510-40AF-4FC6-9217-FFE0E1AB7E1B}">
      <dgm:prSet/>
      <dgm:spPr/>
      <dgm:t>
        <a:bodyPr/>
        <a:lstStyle/>
        <a:p>
          <a:endParaRPr lang="tr-TR"/>
        </a:p>
      </dgm:t>
    </dgm:pt>
    <dgm:pt modelId="{5797F20D-62DC-47E8-8B4A-D744BBCFC4B3}" type="sibTrans" cxnId="{8F101510-40AF-4FC6-9217-FFE0E1AB7E1B}">
      <dgm:prSet/>
      <dgm:spPr/>
      <dgm:t>
        <a:bodyPr/>
        <a:lstStyle/>
        <a:p>
          <a:endParaRPr lang="tr-TR"/>
        </a:p>
      </dgm:t>
    </dgm:pt>
    <dgm:pt modelId="{2D6FB5F0-DC22-4F34-BFB5-4E02519A068A}">
      <dgm:prSet/>
      <dgm:spPr/>
      <dgm:t>
        <a:bodyPr/>
        <a:lstStyle/>
        <a:p>
          <a:r>
            <a:rPr lang="tr-TR" dirty="0" smtClean="0"/>
            <a:t>Çıkış Sınıflandırma</a:t>
          </a:r>
          <a:endParaRPr lang="tr-TR" dirty="0"/>
        </a:p>
      </dgm:t>
    </dgm:pt>
    <dgm:pt modelId="{F6D63CBB-3904-4D2F-9BB5-546D97A0E83A}" type="parTrans" cxnId="{C5BF96C7-F473-42B5-8B50-72137942E5F8}">
      <dgm:prSet/>
      <dgm:spPr/>
      <dgm:t>
        <a:bodyPr/>
        <a:lstStyle/>
        <a:p>
          <a:endParaRPr lang="tr-TR"/>
        </a:p>
      </dgm:t>
    </dgm:pt>
    <dgm:pt modelId="{5A4392B5-A8B4-469B-A24B-E1870EAB27A2}" type="sibTrans" cxnId="{C5BF96C7-F473-42B5-8B50-72137942E5F8}">
      <dgm:prSet/>
      <dgm:spPr/>
      <dgm:t>
        <a:bodyPr/>
        <a:lstStyle/>
        <a:p>
          <a:endParaRPr lang="tr-TR"/>
        </a:p>
      </dgm:t>
    </dgm:pt>
    <dgm:pt modelId="{6119A124-39F8-47A2-9A4F-FA2A4ECA232E}" type="pres">
      <dgm:prSet presAssocID="{884A4EBD-D8A1-477D-8FC1-50F19DA6F17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4B81250B-3C8B-4D5C-B8F1-001AE8345D51}" type="pres">
      <dgm:prSet presAssocID="{9B3602F8-5B2A-4587-AB35-AE57DB3EA9E6}" presName="composite" presStyleCnt="0"/>
      <dgm:spPr/>
    </dgm:pt>
    <dgm:pt modelId="{B4461F82-6DA3-4B02-A840-D431CBB2407C}" type="pres">
      <dgm:prSet presAssocID="{9B3602F8-5B2A-4587-AB35-AE57DB3EA9E6}" presName="bentUpArrow1" presStyleLbl="alignImgPlace1" presStyleIdx="0" presStyleCnt="4"/>
      <dgm:spPr/>
    </dgm:pt>
    <dgm:pt modelId="{3564CD2B-18D1-41D5-8AA0-72D248BB7BB4}" type="pres">
      <dgm:prSet presAssocID="{9B3602F8-5B2A-4587-AB35-AE57DB3EA9E6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B08DF28-A3B3-4FFF-B34E-A8408C79297E}" type="pres">
      <dgm:prSet presAssocID="{9B3602F8-5B2A-4587-AB35-AE57DB3EA9E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F7E5A50-7700-43F7-8F8C-7FD1B17DAFA9}" type="pres">
      <dgm:prSet presAssocID="{1608B3C2-4693-4E2E-8510-AAF4CA31D5FE}" presName="sibTrans" presStyleCnt="0"/>
      <dgm:spPr/>
    </dgm:pt>
    <dgm:pt modelId="{4A073F17-4C22-4F8F-BBAB-3CB6498D4A22}" type="pres">
      <dgm:prSet presAssocID="{3729BCC6-6E0D-42B9-8A77-F4F2E92A597F}" presName="composite" presStyleCnt="0"/>
      <dgm:spPr/>
    </dgm:pt>
    <dgm:pt modelId="{2776C286-9BC7-4AAD-8444-54BD5FFEE184}" type="pres">
      <dgm:prSet presAssocID="{3729BCC6-6E0D-42B9-8A77-F4F2E92A597F}" presName="bentUpArrow1" presStyleLbl="alignImgPlace1" presStyleIdx="1" presStyleCnt="4"/>
      <dgm:spPr/>
    </dgm:pt>
    <dgm:pt modelId="{CBE94A33-98EE-4908-B09E-8244F155AF79}" type="pres">
      <dgm:prSet presAssocID="{3729BCC6-6E0D-42B9-8A77-F4F2E92A597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4A138B-17C9-495F-8DBD-31C2D9DDFF27}" type="pres">
      <dgm:prSet presAssocID="{3729BCC6-6E0D-42B9-8A77-F4F2E92A597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331571A-202B-4593-962C-2FAD99CEDF82}" type="pres">
      <dgm:prSet presAssocID="{04666CF0-C9C2-49DE-BAB9-5769871E4269}" presName="sibTrans" presStyleCnt="0"/>
      <dgm:spPr/>
    </dgm:pt>
    <dgm:pt modelId="{6B71C02D-1887-4E10-BE1F-BC1C66643E24}" type="pres">
      <dgm:prSet presAssocID="{E9ED026E-2A6D-4871-B630-58BFBF460FD6}" presName="composite" presStyleCnt="0"/>
      <dgm:spPr/>
    </dgm:pt>
    <dgm:pt modelId="{B00F2545-D583-40A7-9BC7-41A9979A0C74}" type="pres">
      <dgm:prSet presAssocID="{E9ED026E-2A6D-4871-B630-58BFBF460FD6}" presName="bentUpArrow1" presStyleLbl="alignImgPlace1" presStyleIdx="2" presStyleCnt="4"/>
      <dgm:spPr/>
    </dgm:pt>
    <dgm:pt modelId="{FC934EDD-B3B9-404F-B70C-B17F5C4FA2DD}" type="pres">
      <dgm:prSet presAssocID="{E9ED026E-2A6D-4871-B630-58BFBF460FD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DD240CA-2925-4A7F-8269-601B247ECF79}" type="pres">
      <dgm:prSet presAssocID="{E9ED026E-2A6D-4871-B630-58BFBF460FD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CE9B3C-20F8-46AE-AB0E-022B1960D7EB}" type="pres">
      <dgm:prSet presAssocID="{3BF63F3B-394E-4E92-99CA-9DB0CF41B5F8}" presName="sibTrans" presStyleCnt="0"/>
      <dgm:spPr/>
    </dgm:pt>
    <dgm:pt modelId="{E0F14C25-549A-4E76-B4C8-8272762612B9}" type="pres">
      <dgm:prSet presAssocID="{267D61BE-EE33-4D72-8D44-0C6F922FAB60}" presName="composite" presStyleCnt="0"/>
      <dgm:spPr/>
    </dgm:pt>
    <dgm:pt modelId="{E4BEA5FF-40CE-4C0D-B161-D6F80E8DBE3E}" type="pres">
      <dgm:prSet presAssocID="{267D61BE-EE33-4D72-8D44-0C6F922FAB60}" presName="bentUpArrow1" presStyleLbl="alignImgPlace1" presStyleIdx="3" presStyleCnt="4"/>
      <dgm:spPr/>
    </dgm:pt>
    <dgm:pt modelId="{B6A59813-C818-4F8D-BEC8-C220BB23A935}" type="pres">
      <dgm:prSet presAssocID="{267D61BE-EE33-4D72-8D44-0C6F922FAB6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8BD3FD2-EA96-44CB-B02A-705E7C5143EB}" type="pres">
      <dgm:prSet presAssocID="{267D61BE-EE33-4D72-8D44-0C6F922FAB6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BE7B822-919B-4BD1-A1E5-841F6BB997EC}" type="pres">
      <dgm:prSet presAssocID="{5797F20D-62DC-47E8-8B4A-D744BBCFC4B3}" presName="sibTrans" presStyleCnt="0"/>
      <dgm:spPr/>
    </dgm:pt>
    <dgm:pt modelId="{2BC454B9-931E-4879-A438-E915EEE29340}" type="pres">
      <dgm:prSet presAssocID="{2D6FB5F0-DC22-4F34-BFB5-4E02519A068A}" presName="composite" presStyleCnt="0"/>
      <dgm:spPr/>
    </dgm:pt>
    <dgm:pt modelId="{F0B85E82-ECED-4B5C-9FCD-37D8E73E4677}" type="pres">
      <dgm:prSet presAssocID="{2D6FB5F0-DC22-4F34-BFB5-4E02519A068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CC34CA1-3433-490E-B39C-0C477CF894E1}" srcId="{884A4EBD-D8A1-477D-8FC1-50F19DA6F174}" destId="{3729BCC6-6E0D-42B9-8A77-F4F2E92A597F}" srcOrd="1" destOrd="0" parTransId="{34F6280B-0969-451D-9020-DB13085A534B}" sibTransId="{04666CF0-C9C2-49DE-BAB9-5769871E4269}"/>
    <dgm:cxn modelId="{BA9234B1-7B4B-4969-9D82-1DB793CF011B}" srcId="{884A4EBD-D8A1-477D-8FC1-50F19DA6F174}" destId="{9B3602F8-5B2A-4587-AB35-AE57DB3EA9E6}" srcOrd="0" destOrd="0" parTransId="{4736539C-4FA5-4610-9369-ABC7E7280A44}" sibTransId="{1608B3C2-4693-4E2E-8510-AAF4CA31D5FE}"/>
    <dgm:cxn modelId="{9B9E0086-E2BF-4A7C-B9FE-D1D4A64305F6}" srcId="{884A4EBD-D8A1-477D-8FC1-50F19DA6F174}" destId="{E9ED026E-2A6D-4871-B630-58BFBF460FD6}" srcOrd="2" destOrd="0" parTransId="{7B843DE7-2CF4-4A59-A77D-EFFD1336C2F4}" sibTransId="{3BF63F3B-394E-4E92-99CA-9DB0CF41B5F8}"/>
    <dgm:cxn modelId="{7ED07F2B-0EA1-436E-956D-011B914532EB}" type="presOf" srcId="{884A4EBD-D8A1-477D-8FC1-50F19DA6F174}" destId="{6119A124-39F8-47A2-9A4F-FA2A4ECA232E}" srcOrd="0" destOrd="0" presId="urn:microsoft.com/office/officeart/2005/8/layout/StepDownProcess"/>
    <dgm:cxn modelId="{B7AF95E3-22C9-4819-946A-08E71C88E50C}" type="presOf" srcId="{4D729991-D6EC-414C-B305-13D014EEF092}" destId="{5B08DF28-A3B3-4FFF-B34E-A8408C79297E}" srcOrd="0" destOrd="0" presId="urn:microsoft.com/office/officeart/2005/8/layout/StepDownProcess"/>
    <dgm:cxn modelId="{F87E577C-C830-496D-9BCA-3FEF1636B4A0}" type="presOf" srcId="{E9ED026E-2A6D-4871-B630-58BFBF460FD6}" destId="{FC934EDD-B3B9-404F-B70C-B17F5C4FA2DD}" srcOrd="0" destOrd="0" presId="urn:microsoft.com/office/officeart/2005/8/layout/StepDownProcess"/>
    <dgm:cxn modelId="{F9B64D30-4D3E-4735-81FC-7DD8C6E8CD95}" type="presOf" srcId="{267D61BE-EE33-4D72-8D44-0C6F922FAB60}" destId="{B6A59813-C818-4F8D-BEC8-C220BB23A935}" srcOrd="0" destOrd="0" presId="urn:microsoft.com/office/officeart/2005/8/layout/StepDownProcess"/>
    <dgm:cxn modelId="{8F101510-40AF-4FC6-9217-FFE0E1AB7E1B}" srcId="{884A4EBD-D8A1-477D-8FC1-50F19DA6F174}" destId="{267D61BE-EE33-4D72-8D44-0C6F922FAB60}" srcOrd="3" destOrd="0" parTransId="{D08004BA-85B4-42FA-A23C-5291D8F632E0}" sibTransId="{5797F20D-62DC-47E8-8B4A-D744BBCFC4B3}"/>
    <dgm:cxn modelId="{AB227835-182F-41C9-83A5-CF14C22E8F98}" type="presOf" srcId="{2D6FB5F0-DC22-4F34-BFB5-4E02519A068A}" destId="{F0B85E82-ECED-4B5C-9FCD-37D8E73E4677}" srcOrd="0" destOrd="0" presId="urn:microsoft.com/office/officeart/2005/8/layout/StepDownProcess"/>
    <dgm:cxn modelId="{192E4FEE-2007-48D7-A0FA-4BB6A257DE23}" type="presOf" srcId="{3729BCC6-6E0D-42B9-8A77-F4F2E92A597F}" destId="{CBE94A33-98EE-4908-B09E-8244F155AF79}" srcOrd="0" destOrd="0" presId="urn:microsoft.com/office/officeart/2005/8/layout/StepDownProcess"/>
    <dgm:cxn modelId="{E2FE2964-8AB8-4C2F-9673-F0538D3F899D}" srcId="{E9ED026E-2A6D-4871-B630-58BFBF460FD6}" destId="{7CF59720-E0BF-4DAF-BCE2-7FD969A9397F}" srcOrd="0" destOrd="0" parTransId="{8F9F15BB-DC31-42E2-86DC-EC6233DB8011}" sibTransId="{D5EFA893-023F-4282-A03A-AB70B7630A63}"/>
    <dgm:cxn modelId="{355D756D-EDEB-4F8F-AEF9-9770225E8735}" type="presOf" srcId="{0CED8D12-7715-44F3-9576-881447FEF6DB}" destId="{7D4A138B-17C9-495F-8DBD-31C2D9DDFF27}" srcOrd="0" destOrd="0" presId="urn:microsoft.com/office/officeart/2005/8/layout/StepDownProcess"/>
    <dgm:cxn modelId="{296306A5-7031-4977-BBF5-C916156166BC}" srcId="{9B3602F8-5B2A-4587-AB35-AE57DB3EA9E6}" destId="{4D729991-D6EC-414C-B305-13D014EEF092}" srcOrd="0" destOrd="0" parTransId="{E3E4A65B-0222-4FAE-9C50-4586D01C0FA3}" sibTransId="{CE95F874-CC82-4845-B527-AF75784675DE}"/>
    <dgm:cxn modelId="{B27DCCF2-02F0-4621-82BB-15BF0ED2C1B4}" type="presOf" srcId="{9B3602F8-5B2A-4587-AB35-AE57DB3EA9E6}" destId="{3564CD2B-18D1-41D5-8AA0-72D248BB7BB4}" srcOrd="0" destOrd="0" presId="urn:microsoft.com/office/officeart/2005/8/layout/StepDownProcess"/>
    <dgm:cxn modelId="{C5BF96C7-F473-42B5-8B50-72137942E5F8}" srcId="{884A4EBD-D8A1-477D-8FC1-50F19DA6F174}" destId="{2D6FB5F0-DC22-4F34-BFB5-4E02519A068A}" srcOrd="4" destOrd="0" parTransId="{F6D63CBB-3904-4D2F-9BB5-546D97A0E83A}" sibTransId="{5A4392B5-A8B4-469B-A24B-E1870EAB27A2}"/>
    <dgm:cxn modelId="{753B2AF2-4BC3-4C98-8294-7A7C22A7C91B}" srcId="{3729BCC6-6E0D-42B9-8A77-F4F2E92A597F}" destId="{0CED8D12-7715-44F3-9576-881447FEF6DB}" srcOrd="0" destOrd="0" parTransId="{4CB9893F-3352-42BA-A280-F169F5510654}" sibTransId="{7F920595-04BF-4DD2-85AE-D8BC864491B4}"/>
    <dgm:cxn modelId="{8599FE90-1D95-45CD-AE8B-48BAF7BDF100}" type="presOf" srcId="{7CF59720-E0BF-4DAF-BCE2-7FD969A9397F}" destId="{BDD240CA-2925-4A7F-8269-601B247ECF79}" srcOrd="0" destOrd="0" presId="urn:microsoft.com/office/officeart/2005/8/layout/StepDownProcess"/>
    <dgm:cxn modelId="{F975E944-8F5D-4068-8D30-D7E5A18DED2F}" type="presParOf" srcId="{6119A124-39F8-47A2-9A4F-FA2A4ECA232E}" destId="{4B81250B-3C8B-4D5C-B8F1-001AE8345D51}" srcOrd="0" destOrd="0" presId="urn:microsoft.com/office/officeart/2005/8/layout/StepDownProcess"/>
    <dgm:cxn modelId="{13012770-319B-4A26-AAC0-3B0F1720D20F}" type="presParOf" srcId="{4B81250B-3C8B-4D5C-B8F1-001AE8345D51}" destId="{B4461F82-6DA3-4B02-A840-D431CBB2407C}" srcOrd="0" destOrd="0" presId="urn:microsoft.com/office/officeart/2005/8/layout/StepDownProcess"/>
    <dgm:cxn modelId="{D73D1203-FF92-4564-B4C5-63DBBAE5BD47}" type="presParOf" srcId="{4B81250B-3C8B-4D5C-B8F1-001AE8345D51}" destId="{3564CD2B-18D1-41D5-8AA0-72D248BB7BB4}" srcOrd="1" destOrd="0" presId="urn:microsoft.com/office/officeart/2005/8/layout/StepDownProcess"/>
    <dgm:cxn modelId="{A1F88004-D766-4704-945E-C6FE54AACAEF}" type="presParOf" srcId="{4B81250B-3C8B-4D5C-B8F1-001AE8345D51}" destId="{5B08DF28-A3B3-4FFF-B34E-A8408C79297E}" srcOrd="2" destOrd="0" presId="urn:microsoft.com/office/officeart/2005/8/layout/StepDownProcess"/>
    <dgm:cxn modelId="{3DD57D74-B723-41C7-A023-22289DC9577A}" type="presParOf" srcId="{6119A124-39F8-47A2-9A4F-FA2A4ECA232E}" destId="{3F7E5A50-7700-43F7-8F8C-7FD1B17DAFA9}" srcOrd="1" destOrd="0" presId="urn:microsoft.com/office/officeart/2005/8/layout/StepDownProcess"/>
    <dgm:cxn modelId="{CE29547A-E12E-42E8-841F-A97CF701ADF3}" type="presParOf" srcId="{6119A124-39F8-47A2-9A4F-FA2A4ECA232E}" destId="{4A073F17-4C22-4F8F-BBAB-3CB6498D4A22}" srcOrd="2" destOrd="0" presId="urn:microsoft.com/office/officeart/2005/8/layout/StepDownProcess"/>
    <dgm:cxn modelId="{38175F90-C85A-48B7-88D9-232C7B52C4DE}" type="presParOf" srcId="{4A073F17-4C22-4F8F-BBAB-3CB6498D4A22}" destId="{2776C286-9BC7-4AAD-8444-54BD5FFEE184}" srcOrd="0" destOrd="0" presId="urn:microsoft.com/office/officeart/2005/8/layout/StepDownProcess"/>
    <dgm:cxn modelId="{793F1BD1-A8AC-4704-AFC2-42C65C8995DA}" type="presParOf" srcId="{4A073F17-4C22-4F8F-BBAB-3CB6498D4A22}" destId="{CBE94A33-98EE-4908-B09E-8244F155AF79}" srcOrd="1" destOrd="0" presId="urn:microsoft.com/office/officeart/2005/8/layout/StepDownProcess"/>
    <dgm:cxn modelId="{F10476F3-0558-48BA-96B0-5CB92D8705D4}" type="presParOf" srcId="{4A073F17-4C22-4F8F-BBAB-3CB6498D4A22}" destId="{7D4A138B-17C9-495F-8DBD-31C2D9DDFF27}" srcOrd="2" destOrd="0" presId="urn:microsoft.com/office/officeart/2005/8/layout/StepDownProcess"/>
    <dgm:cxn modelId="{DEC21F63-72A7-4E91-934B-D7541AC2474E}" type="presParOf" srcId="{6119A124-39F8-47A2-9A4F-FA2A4ECA232E}" destId="{4331571A-202B-4593-962C-2FAD99CEDF82}" srcOrd="3" destOrd="0" presId="urn:microsoft.com/office/officeart/2005/8/layout/StepDownProcess"/>
    <dgm:cxn modelId="{4FD85E61-3C34-48BF-8173-78F614C27E41}" type="presParOf" srcId="{6119A124-39F8-47A2-9A4F-FA2A4ECA232E}" destId="{6B71C02D-1887-4E10-BE1F-BC1C66643E24}" srcOrd="4" destOrd="0" presId="urn:microsoft.com/office/officeart/2005/8/layout/StepDownProcess"/>
    <dgm:cxn modelId="{63817C87-5E95-4F86-9509-C05C34AABD06}" type="presParOf" srcId="{6B71C02D-1887-4E10-BE1F-BC1C66643E24}" destId="{B00F2545-D583-40A7-9BC7-41A9979A0C74}" srcOrd="0" destOrd="0" presId="urn:microsoft.com/office/officeart/2005/8/layout/StepDownProcess"/>
    <dgm:cxn modelId="{F2946AFC-D197-4A8B-853A-F495574F4523}" type="presParOf" srcId="{6B71C02D-1887-4E10-BE1F-BC1C66643E24}" destId="{FC934EDD-B3B9-404F-B70C-B17F5C4FA2DD}" srcOrd="1" destOrd="0" presId="urn:microsoft.com/office/officeart/2005/8/layout/StepDownProcess"/>
    <dgm:cxn modelId="{EA8434B8-3D7D-4E7C-8976-33FA75D73194}" type="presParOf" srcId="{6B71C02D-1887-4E10-BE1F-BC1C66643E24}" destId="{BDD240CA-2925-4A7F-8269-601B247ECF79}" srcOrd="2" destOrd="0" presId="urn:microsoft.com/office/officeart/2005/8/layout/StepDownProcess"/>
    <dgm:cxn modelId="{D78F2B5D-A247-40D0-A7FC-9198919F9D12}" type="presParOf" srcId="{6119A124-39F8-47A2-9A4F-FA2A4ECA232E}" destId="{01CE9B3C-20F8-46AE-AB0E-022B1960D7EB}" srcOrd="5" destOrd="0" presId="urn:microsoft.com/office/officeart/2005/8/layout/StepDownProcess"/>
    <dgm:cxn modelId="{68207857-228B-4032-8F26-1CD2231B4147}" type="presParOf" srcId="{6119A124-39F8-47A2-9A4F-FA2A4ECA232E}" destId="{E0F14C25-549A-4E76-B4C8-8272762612B9}" srcOrd="6" destOrd="0" presId="urn:microsoft.com/office/officeart/2005/8/layout/StepDownProcess"/>
    <dgm:cxn modelId="{74EA8E5E-7B90-40EA-9B0D-FF3C3950CE9A}" type="presParOf" srcId="{E0F14C25-549A-4E76-B4C8-8272762612B9}" destId="{E4BEA5FF-40CE-4C0D-B161-D6F80E8DBE3E}" srcOrd="0" destOrd="0" presId="urn:microsoft.com/office/officeart/2005/8/layout/StepDownProcess"/>
    <dgm:cxn modelId="{C2725EB8-B0E1-42E8-9FA7-42CB7A8B26AB}" type="presParOf" srcId="{E0F14C25-549A-4E76-B4C8-8272762612B9}" destId="{B6A59813-C818-4F8D-BEC8-C220BB23A935}" srcOrd="1" destOrd="0" presId="urn:microsoft.com/office/officeart/2005/8/layout/StepDownProcess"/>
    <dgm:cxn modelId="{9B2C65BC-7A36-43C9-BD02-144F453D2E9B}" type="presParOf" srcId="{E0F14C25-549A-4E76-B4C8-8272762612B9}" destId="{C8BD3FD2-EA96-44CB-B02A-705E7C5143EB}" srcOrd="2" destOrd="0" presId="urn:microsoft.com/office/officeart/2005/8/layout/StepDownProcess"/>
    <dgm:cxn modelId="{79E73745-926D-4B1C-AF85-ED93147C2511}" type="presParOf" srcId="{6119A124-39F8-47A2-9A4F-FA2A4ECA232E}" destId="{4BE7B822-919B-4BD1-A1E5-841F6BB997EC}" srcOrd="7" destOrd="0" presId="urn:microsoft.com/office/officeart/2005/8/layout/StepDownProcess"/>
    <dgm:cxn modelId="{8D6151FF-4399-4948-BEEC-C8E045FFE95F}" type="presParOf" srcId="{6119A124-39F8-47A2-9A4F-FA2A4ECA232E}" destId="{2BC454B9-931E-4879-A438-E915EEE29340}" srcOrd="8" destOrd="0" presId="urn:microsoft.com/office/officeart/2005/8/layout/StepDownProcess"/>
    <dgm:cxn modelId="{B4C5B647-FD31-4B90-A452-B37B1071229E}" type="presParOf" srcId="{2BC454B9-931E-4879-A438-E915EEE29340}" destId="{F0B85E82-ECED-4B5C-9FCD-37D8E73E467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80A97-BDEC-45F2-911A-28C020D62051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</dgm:pt>
    <dgm:pt modelId="{519DD950-329F-4BC8-9356-BF14D15DF3F7}">
      <dgm:prSet phldrT="[Metin]"/>
      <dgm:spPr/>
      <dgm:t>
        <a:bodyPr/>
        <a:lstStyle/>
        <a:p>
          <a:r>
            <a:rPr lang="tr-TR"/>
            <a:t>EKG Sinyalleri</a:t>
          </a:r>
        </a:p>
      </dgm:t>
    </dgm:pt>
    <dgm:pt modelId="{06DF4969-78DC-40C7-B79A-CEBF43CEFB1B}" type="parTrans" cxnId="{D7D07F04-04DF-4036-9019-29D13070E497}">
      <dgm:prSet/>
      <dgm:spPr/>
      <dgm:t>
        <a:bodyPr/>
        <a:lstStyle/>
        <a:p>
          <a:endParaRPr lang="tr-TR"/>
        </a:p>
      </dgm:t>
    </dgm:pt>
    <dgm:pt modelId="{CEC178A5-0D74-4C8F-BEFD-5692ECF789D2}" type="sibTrans" cxnId="{D7D07F04-04DF-4036-9019-29D13070E497}">
      <dgm:prSet/>
      <dgm:spPr/>
      <dgm:t>
        <a:bodyPr/>
        <a:lstStyle/>
        <a:p>
          <a:endParaRPr lang="tr-TR"/>
        </a:p>
      </dgm:t>
    </dgm:pt>
    <dgm:pt modelId="{45586851-6DF9-475B-99F8-04D031BFA2BE}">
      <dgm:prSet phldrT="[Metin]"/>
      <dgm:spPr/>
      <dgm:t>
        <a:bodyPr/>
        <a:lstStyle/>
        <a:p>
          <a:r>
            <a:rPr lang="tr-TR"/>
            <a:t>Ön İşleme</a:t>
          </a:r>
        </a:p>
      </dgm:t>
    </dgm:pt>
    <dgm:pt modelId="{4881CD8D-275F-4BBB-B09E-0E2EE1FC7BB7}" type="parTrans" cxnId="{8D8BA9D7-E46A-4837-B18B-644885D30638}">
      <dgm:prSet/>
      <dgm:spPr/>
      <dgm:t>
        <a:bodyPr/>
        <a:lstStyle/>
        <a:p>
          <a:endParaRPr lang="tr-TR"/>
        </a:p>
      </dgm:t>
    </dgm:pt>
    <dgm:pt modelId="{D93389E5-FBD6-4168-B06C-AE383D53698D}" type="sibTrans" cxnId="{8D8BA9D7-E46A-4837-B18B-644885D30638}">
      <dgm:prSet/>
      <dgm:spPr/>
      <dgm:t>
        <a:bodyPr/>
        <a:lstStyle/>
        <a:p>
          <a:endParaRPr lang="tr-TR"/>
        </a:p>
      </dgm:t>
    </dgm:pt>
    <dgm:pt modelId="{E3B7647C-3648-4801-ADDC-5252CE6745B5}">
      <dgm:prSet/>
      <dgm:spPr/>
      <dgm:t>
        <a:bodyPr/>
        <a:lstStyle/>
        <a:p>
          <a:r>
            <a:rPr lang="tr-TR"/>
            <a:t>Sürekli Dalgacık Dönüşümü</a:t>
          </a:r>
        </a:p>
      </dgm:t>
    </dgm:pt>
    <dgm:pt modelId="{CEFB8C8F-9BC8-478B-ACFF-638282440B1E}" type="parTrans" cxnId="{1DBC14FF-D0AD-4A9C-90D7-DC83AA2B3AAD}">
      <dgm:prSet/>
      <dgm:spPr/>
      <dgm:t>
        <a:bodyPr/>
        <a:lstStyle/>
        <a:p>
          <a:endParaRPr lang="tr-TR"/>
        </a:p>
      </dgm:t>
    </dgm:pt>
    <dgm:pt modelId="{D2BACA57-C036-4B69-8864-096E83B42820}" type="sibTrans" cxnId="{1DBC14FF-D0AD-4A9C-90D7-DC83AA2B3AAD}">
      <dgm:prSet/>
      <dgm:spPr/>
      <dgm:t>
        <a:bodyPr/>
        <a:lstStyle/>
        <a:p>
          <a:endParaRPr lang="tr-TR"/>
        </a:p>
      </dgm:t>
    </dgm:pt>
    <dgm:pt modelId="{C7BD7F49-E296-4D17-93A0-9453DB68F2B9}">
      <dgm:prSet/>
      <dgm:spPr/>
      <dgm:t>
        <a:bodyPr/>
        <a:lstStyle/>
        <a:p>
          <a:r>
            <a:rPr lang="tr-TR"/>
            <a:t>Konvolüsyon ve Pooling</a:t>
          </a:r>
        </a:p>
      </dgm:t>
    </dgm:pt>
    <dgm:pt modelId="{C82E2C74-46B4-40B2-8346-55D4E5C76536}" type="parTrans" cxnId="{538D8DB7-C98A-42FB-94B0-F0AEFB79F89C}">
      <dgm:prSet/>
      <dgm:spPr/>
      <dgm:t>
        <a:bodyPr/>
        <a:lstStyle/>
        <a:p>
          <a:endParaRPr lang="tr-TR"/>
        </a:p>
      </dgm:t>
    </dgm:pt>
    <dgm:pt modelId="{54F400E6-E80B-43DF-80FA-DEC49245DEA9}" type="sibTrans" cxnId="{538D8DB7-C98A-42FB-94B0-F0AEFB79F89C}">
      <dgm:prSet/>
      <dgm:spPr/>
      <dgm:t>
        <a:bodyPr/>
        <a:lstStyle/>
        <a:p>
          <a:endParaRPr lang="tr-TR"/>
        </a:p>
      </dgm:t>
    </dgm:pt>
    <dgm:pt modelId="{1BD200AA-7611-48BE-B116-769B69E3F152}">
      <dgm:prSet/>
      <dgm:spPr/>
      <dgm:t>
        <a:bodyPr/>
        <a:lstStyle/>
        <a:p>
          <a:r>
            <a:rPr lang="tr-TR"/>
            <a:t>Sınıflandırma</a:t>
          </a:r>
        </a:p>
      </dgm:t>
    </dgm:pt>
    <dgm:pt modelId="{BBBA70A6-2CC1-47D1-A0F5-9CF2F384F8CF}" type="parTrans" cxnId="{62DD8ACF-3525-46B5-A2A7-1B08A1C30750}">
      <dgm:prSet/>
      <dgm:spPr/>
      <dgm:t>
        <a:bodyPr/>
        <a:lstStyle/>
        <a:p>
          <a:endParaRPr lang="tr-TR"/>
        </a:p>
      </dgm:t>
    </dgm:pt>
    <dgm:pt modelId="{A3EBE75D-5C6B-4B12-B81B-DA57C6EDFB3B}" type="sibTrans" cxnId="{62DD8ACF-3525-46B5-A2A7-1B08A1C30750}">
      <dgm:prSet/>
      <dgm:spPr/>
      <dgm:t>
        <a:bodyPr/>
        <a:lstStyle/>
        <a:p>
          <a:endParaRPr lang="tr-TR"/>
        </a:p>
      </dgm:t>
    </dgm:pt>
    <dgm:pt modelId="{7382D075-D898-4F0F-BAD9-9B141D6612DB}" type="pres">
      <dgm:prSet presAssocID="{11480A97-BDEC-45F2-911A-28C020D62051}" presName="CompostProcess" presStyleCnt="0">
        <dgm:presLayoutVars>
          <dgm:dir/>
          <dgm:resizeHandles val="exact"/>
        </dgm:presLayoutVars>
      </dgm:prSet>
      <dgm:spPr/>
    </dgm:pt>
    <dgm:pt modelId="{E7EB4C77-A6B3-44F1-80CC-74DB7396BAB7}" type="pres">
      <dgm:prSet presAssocID="{11480A97-BDEC-45F2-911A-28C020D62051}" presName="arrow" presStyleLbl="bgShp" presStyleIdx="0" presStyleCnt="1"/>
      <dgm:spPr/>
    </dgm:pt>
    <dgm:pt modelId="{B65B4AD3-504E-43CA-934C-7D8D4CE5F8F9}" type="pres">
      <dgm:prSet presAssocID="{11480A97-BDEC-45F2-911A-28C020D62051}" presName="linearProcess" presStyleCnt="0"/>
      <dgm:spPr/>
    </dgm:pt>
    <dgm:pt modelId="{EAE9B65C-76DE-4EF7-A4BA-5F76E60A3552}" type="pres">
      <dgm:prSet presAssocID="{519DD950-329F-4BC8-9356-BF14D15DF3F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C6E2C2-58BE-4B9A-A838-7CAEDCCCF409}" type="pres">
      <dgm:prSet presAssocID="{CEC178A5-0D74-4C8F-BEFD-5692ECF789D2}" presName="sibTrans" presStyleCnt="0"/>
      <dgm:spPr/>
    </dgm:pt>
    <dgm:pt modelId="{B75A59A1-E2D4-41AF-870D-677036CED9B4}" type="pres">
      <dgm:prSet presAssocID="{45586851-6DF9-475B-99F8-04D031BFA2B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F8A4E93-D978-423A-B2C1-B82C695CCC75}" type="pres">
      <dgm:prSet presAssocID="{D93389E5-FBD6-4168-B06C-AE383D53698D}" presName="sibTrans" presStyleCnt="0"/>
      <dgm:spPr/>
    </dgm:pt>
    <dgm:pt modelId="{6301C902-3015-48EB-A38B-8830ED26E532}" type="pres">
      <dgm:prSet presAssocID="{E3B7647C-3648-4801-ADDC-5252CE6745B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B5622A3-A22D-4704-BD93-764BF1677321}" type="pres">
      <dgm:prSet presAssocID="{D2BACA57-C036-4B69-8864-096E83B42820}" presName="sibTrans" presStyleCnt="0"/>
      <dgm:spPr/>
    </dgm:pt>
    <dgm:pt modelId="{EF8065DB-5075-458F-8362-9093854DE023}" type="pres">
      <dgm:prSet presAssocID="{C7BD7F49-E296-4D17-93A0-9453DB68F2B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F2E16EB-DE6F-4B02-92E5-C05F2B31DB26}" type="pres">
      <dgm:prSet presAssocID="{54F400E6-E80B-43DF-80FA-DEC49245DEA9}" presName="sibTrans" presStyleCnt="0"/>
      <dgm:spPr/>
    </dgm:pt>
    <dgm:pt modelId="{9592F764-A760-4E2D-9FAB-13FEC5D6ADB6}" type="pres">
      <dgm:prSet presAssocID="{1BD200AA-7611-48BE-B116-769B69E3F15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CD77699-3309-404A-8341-91EC598DC5C6}" type="presOf" srcId="{11480A97-BDEC-45F2-911A-28C020D62051}" destId="{7382D075-D898-4F0F-BAD9-9B141D6612DB}" srcOrd="0" destOrd="0" presId="urn:microsoft.com/office/officeart/2005/8/layout/hProcess9"/>
    <dgm:cxn modelId="{1DBC14FF-D0AD-4A9C-90D7-DC83AA2B3AAD}" srcId="{11480A97-BDEC-45F2-911A-28C020D62051}" destId="{E3B7647C-3648-4801-ADDC-5252CE6745B5}" srcOrd="2" destOrd="0" parTransId="{CEFB8C8F-9BC8-478B-ACFF-638282440B1E}" sibTransId="{D2BACA57-C036-4B69-8864-096E83B42820}"/>
    <dgm:cxn modelId="{585B0CF4-67D4-4E1B-9D6F-2846F7909685}" type="presOf" srcId="{E3B7647C-3648-4801-ADDC-5252CE6745B5}" destId="{6301C902-3015-48EB-A38B-8830ED26E532}" srcOrd="0" destOrd="0" presId="urn:microsoft.com/office/officeart/2005/8/layout/hProcess9"/>
    <dgm:cxn modelId="{46F21578-0376-4826-9FA0-77E415B099D5}" type="presOf" srcId="{C7BD7F49-E296-4D17-93A0-9453DB68F2B9}" destId="{EF8065DB-5075-458F-8362-9093854DE023}" srcOrd="0" destOrd="0" presId="urn:microsoft.com/office/officeart/2005/8/layout/hProcess9"/>
    <dgm:cxn modelId="{538D8DB7-C98A-42FB-94B0-F0AEFB79F89C}" srcId="{11480A97-BDEC-45F2-911A-28C020D62051}" destId="{C7BD7F49-E296-4D17-93A0-9453DB68F2B9}" srcOrd="3" destOrd="0" parTransId="{C82E2C74-46B4-40B2-8346-55D4E5C76536}" sibTransId="{54F400E6-E80B-43DF-80FA-DEC49245DEA9}"/>
    <dgm:cxn modelId="{D7D07F04-04DF-4036-9019-29D13070E497}" srcId="{11480A97-BDEC-45F2-911A-28C020D62051}" destId="{519DD950-329F-4BC8-9356-BF14D15DF3F7}" srcOrd="0" destOrd="0" parTransId="{06DF4969-78DC-40C7-B79A-CEBF43CEFB1B}" sibTransId="{CEC178A5-0D74-4C8F-BEFD-5692ECF789D2}"/>
    <dgm:cxn modelId="{62DD8ACF-3525-46B5-A2A7-1B08A1C30750}" srcId="{11480A97-BDEC-45F2-911A-28C020D62051}" destId="{1BD200AA-7611-48BE-B116-769B69E3F152}" srcOrd="4" destOrd="0" parTransId="{BBBA70A6-2CC1-47D1-A0F5-9CF2F384F8CF}" sibTransId="{A3EBE75D-5C6B-4B12-B81B-DA57C6EDFB3B}"/>
    <dgm:cxn modelId="{D60A0423-FE2D-44A3-9F72-3F988CCA99CC}" type="presOf" srcId="{1BD200AA-7611-48BE-B116-769B69E3F152}" destId="{9592F764-A760-4E2D-9FAB-13FEC5D6ADB6}" srcOrd="0" destOrd="0" presId="urn:microsoft.com/office/officeart/2005/8/layout/hProcess9"/>
    <dgm:cxn modelId="{8D8BA9D7-E46A-4837-B18B-644885D30638}" srcId="{11480A97-BDEC-45F2-911A-28C020D62051}" destId="{45586851-6DF9-475B-99F8-04D031BFA2BE}" srcOrd="1" destOrd="0" parTransId="{4881CD8D-275F-4BBB-B09E-0E2EE1FC7BB7}" sibTransId="{D93389E5-FBD6-4168-B06C-AE383D53698D}"/>
    <dgm:cxn modelId="{60C6672E-375B-4ECF-8FC8-21E7BF23701A}" type="presOf" srcId="{519DD950-329F-4BC8-9356-BF14D15DF3F7}" destId="{EAE9B65C-76DE-4EF7-A4BA-5F76E60A3552}" srcOrd="0" destOrd="0" presId="urn:microsoft.com/office/officeart/2005/8/layout/hProcess9"/>
    <dgm:cxn modelId="{52A0D5DC-AF30-4348-99D5-46147AF57826}" type="presOf" srcId="{45586851-6DF9-475B-99F8-04D031BFA2BE}" destId="{B75A59A1-E2D4-41AF-870D-677036CED9B4}" srcOrd="0" destOrd="0" presId="urn:microsoft.com/office/officeart/2005/8/layout/hProcess9"/>
    <dgm:cxn modelId="{ED0ADC4F-514E-493B-8D77-3DDD9369A024}" type="presParOf" srcId="{7382D075-D898-4F0F-BAD9-9B141D6612DB}" destId="{E7EB4C77-A6B3-44F1-80CC-74DB7396BAB7}" srcOrd="0" destOrd="0" presId="urn:microsoft.com/office/officeart/2005/8/layout/hProcess9"/>
    <dgm:cxn modelId="{5AE1C924-E2C1-4699-B2FE-3A49069DD049}" type="presParOf" srcId="{7382D075-D898-4F0F-BAD9-9B141D6612DB}" destId="{B65B4AD3-504E-43CA-934C-7D8D4CE5F8F9}" srcOrd="1" destOrd="0" presId="urn:microsoft.com/office/officeart/2005/8/layout/hProcess9"/>
    <dgm:cxn modelId="{C42AC8C8-DB32-43B6-93D9-DD5D0AB5CA56}" type="presParOf" srcId="{B65B4AD3-504E-43CA-934C-7D8D4CE5F8F9}" destId="{EAE9B65C-76DE-4EF7-A4BA-5F76E60A3552}" srcOrd="0" destOrd="0" presId="urn:microsoft.com/office/officeart/2005/8/layout/hProcess9"/>
    <dgm:cxn modelId="{1EEF2845-2A9C-4389-98CF-60D498ACAEA8}" type="presParOf" srcId="{B65B4AD3-504E-43CA-934C-7D8D4CE5F8F9}" destId="{99C6E2C2-58BE-4B9A-A838-7CAEDCCCF409}" srcOrd="1" destOrd="0" presId="urn:microsoft.com/office/officeart/2005/8/layout/hProcess9"/>
    <dgm:cxn modelId="{C6C521AA-92D2-4344-AB56-E58C6CFEFD68}" type="presParOf" srcId="{B65B4AD3-504E-43CA-934C-7D8D4CE5F8F9}" destId="{B75A59A1-E2D4-41AF-870D-677036CED9B4}" srcOrd="2" destOrd="0" presId="urn:microsoft.com/office/officeart/2005/8/layout/hProcess9"/>
    <dgm:cxn modelId="{11CFB063-0F55-401C-B28B-DBEFFE77517F}" type="presParOf" srcId="{B65B4AD3-504E-43CA-934C-7D8D4CE5F8F9}" destId="{FF8A4E93-D978-423A-B2C1-B82C695CCC75}" srcOrd="3" destOrd="0" presId="urn:microsoft.com/office/officeart/2005/8/layout/hProcess9"/>
    <dgm:cxn modelId="{B36AB7E0-DD1E-46EF-AB90-052AD320AF90}" type="presParOf" srcId="{B65B4AD3-504E-43CA-934C-7D8D4CE5F8F9}" destId="{6301C902-3015-48EB-A38B-8830ED26E532}" srcOrd="4" destOrd="0" presId="urn:microsoft.com/office/officeart/2005/8/layout/hProcess9"/>
    <dgm:cxn modelId="{497A063D-06DB-4152-ADCF-7165758D11DA}" type="presParOf" srcId="{B65B4AD3-504E-43CA-934C-7D8D4CE5F8F9}" destId="{0B5622A3-A22D-4704-BD93-764BF1677321}" srcOrd="5" destOrd="0" presId="urn:microsoft.com/office/officeart/2005/8/layout/hProcess9"/>
    <dgm:cxn modelId="{BE38ED07-C0E2-4616-8A1B-20D3F16D99E8}" type="presParOf" srcId="{B65B4AD3-504E-43CA-934C-7D8D4CE5F8F9}" destId="{EF8065DB-5075-458F-8362-9093854DE023}" srcOrd="6" destOrd="0" presId="urn:microsoft.com/office/officeart/2005/8/layout/hProcess9"/>
    <dgm:cxn modelId="{4A0D6F3A-C7EE-4E32-8168-F28D71533C20}" type="presParOf" srcId="{B65B4AD3-504E-43CA-934C-7D8D4CE5F8F9}" destId="{DF2E16EB-DE6F-4B02-92E5-C05F2B31DB26}" srcOrd="7" destOrd="0" presId="urn:microsoft.com/office/officeart/2005/8/layout/hProcess9"/>
    <dgm:cxn modelId="{2E80810D-C7FE-4B64-A621-1B44E7A74552}" type="presParOf" srcId="{B65B4AD3-504E-43CA-934C-7D8D4CE5F8F9}" destId="{9592F764-A760-4E2D-9FAB-13FEC5D6AD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61F82-6DA3-4B02-A840-D431CBB2407C}">
      <dsp:nvSpPr>
        <dsp:cNvPr id="0" name=""/>
        <dsp:cNvSpPr/>
      </dsp:nvSpPr>
      <dsp:spPr>
        <a:xfrm rot="5400000">
          <a:off x="959442" y="71249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4CD2B-18D1-41D5-8AA0-72D248BB7BB4}">
      <dsp:nvSpPr>
        <dsp:cNvPr id="0" name=""/>
        <dsp:cNvSpPr/>
      </dsp:nvSpPr>
      <dsp:spPr>
        <a:xfrm>
          <a:off x="795159" y="25130"/>
          <a:ext cx="1043845" cy="7306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Giriş Görüntüsü</a:t>
          </a:r>
          <a:endParaRPr lang="tr-TR" sz="1100" kern="1200" dirty="0"/>
        </a:p>
      </dsp:txBody>
      <dsp:txXfrm>
        <a:off x="830833" y="60804"/>
        <a:ext cx="972497" cy="659309"/>
      </dsp:txXfrm>
    </dsp:sp>
    <dsp:sp modelId="{5B08DF28-A3B3-4FFF-B34E-A8408C79297E}">
      <dsp:nvSpPr>
        <dsp:cNvPr id="0" name=""/>
        <dsp:cNvSpPr/>
      </dsp:nvSpPr>
      <dsp:spPr>
        <a:xfrm>
          <a:off x="1839005" y="9481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900" kern="1200"/>
        </a:p>
      </dsp:txBody>
      <dsp:txXfrm>
        <a:off x="1839005" y="94815"/>
        <a:ext cx="759193" cy="590549"/>
      </dsp:txXfrm>
    </dsp:sp>
    <dsp:sp modelId="{2776C286-9BC7-4AAD-8444-54BD5FFEE184}">
      <dsp:nvSpPr>
        <dsp:cNvPr id="0" name=""/>
        <dsp:cNvSpPr/>
      </dsp:nvSpPr>
      <dsp:spPr>
        <a:xfrm rot="5400000">
          <a:off x="1824901" y="153326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94A33-98EE-4908-B09E-8244F155AF79}">
      <dsp:nvSpPr>
        <dsp:cNvPr id="0" name=""/>
        <dsp:cNvSpPr/>
      </dsp:nvSpPr>
      <dsp:spPr>
        <a:xfrm>
          <a:off x="1660618" y="845900"/>
          <a:ext cx="1043845" cy="7306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err="1" smtClean="0"/>
            <a:t>Konvolüsyon</a:t>
          </a:r>
          <a:endParaRPr lang="tr-TR" sz="1100" kern="1200" dirty="0"/>
        </a:p>
      </dsp:txBody>
      <dsp:txXfrm>
        <a:off x="1696292" y="881574"/>
        <a:ext cx="972497" cy="659309"/>
      </dsp:txXfrm>
    </dsp:sp>
    <dsp:sp modelId="{7D4A138B-17C9-495F-8DBD-31C2D9DDFF27}">
      <dsp:nvSpPr>
        <dsp:cNvPr id="0" name=""/>
        <dsp:cNvSpPr/>
      </dsp:nvSpPr>
      <dsp:spPr>
        <a:xfrm>
          <a:off x="2704463" y="91558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900" kern="1200"/>
        </a:p>
      </dsp:txBody>
      <dsp:txXfrm>
        <a:off x="2704463" y="915585"/>
        <a:ext cx="759193" cy="590549"/>
      </dsp:txXfrm>
    </dsp:sp>
    <dsp:sp modelId="{B00F2545-D583-40A7-9BC7-41A9979A0C74}">
      <dsp:nvSpPr>
        <dsp:cNvPr id="0" name=""/>
        <dsp:cNvSpPr/>
      </dsp:nvSpPr>
      <dsp:spPr>
        <a:xfrm rot="5400000">
          <a:off x="2690360" y="235403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34EDD-B3B9-404F-B70C-B17F5C4FA2DD}">
      <dsp:nvSpPr>
        <dsp:cNvPr id="0" name=""/>
        <dsp:cNvSpPr/>
      </dsp:nvSpPr>
      <dsp:spPr>
        <a:xfrm>
          <a:off x="2526077" y="1666671"/>
          <a:ext cx="1043845" cy="7306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err="1" smtClean="0"/>
            <a:t>Pooling</a:t>
          </a:r>
          <a:endParaRPr lang="tr-TR" sz="1100" kern="1200" dirty="0"/>
        </a:p>
      </dsp:txBody>
      <dsp:txXfrm>
        <a:off x="2561751" y="1702345"/>
        <a:ext cx="972497" cy="659309"/>
      </dsp:txXfrm>
    </dsp:sp>
    <dsp:sp modelId="{BDD240CA-2925-4A7F-8269-601B247ECF79}">
      <dsp:nvSpPr>
        <dsp:cNvPr id="0" name=""/>
        <dsp:cNvSpPr/>
      </dsp:nvSpPr>
      <dsp:spPr>
        <a:xfrm>
          <a:off x="3569922" y="173635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900" kern="1200"/>
        </a:p>
      </dsp:txBody>
      <dsp:txXfrm>
        <a:off x="3569922" y="1736355"/>
        <a:ext cx="759193" cy="590549"/>
      </dsp:txXfrm>
    </dsp:sp>
    <dsp:sp modelId="{E4BEA5FF-40CE-4C0D-B161-D6F80E8DBE3E}">
      <dsp:nvSpPr>
        <dsp:cNvPr id="0" name=""/>
        <dsp:cNvSpPr/>
      </dsp:nvSpPr>
      <dsp:spPr>
        <a:xfrm rot="5400000">
          <a:off x="3555818" y="317480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9813-C818-4F8D-BEC8-C220BB23A935}">
      <dsp:nvSpPr>
        <dsp:cNvPr id="0" name=""/>
        <dsp:cNvSpPr/>
      </dsp:nvSpPr>
      <dsp:spPr>
        <a:xfrm>
          <a:off x="3391536" y="2487441"/>
          <a:ext cx="1043845" cy="7306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err="1" smtClean="0"/>
            <a:t>Fully</a:t>
          </a:r>
          <a:r>
            <a:rPr lang="tr-TR" sz="1100" kern="1200" dirty="0" smtClean="0"/>
            <a:t> </a:t>
          </a:r>
          <a:r>
            <a:rPr lang="tr-TR" sz="1100" kern="1200" dirty="0" err="1" smtClean="0"/>
            <a:t>Connected</a:t>
          </a:r>
          <a:endParaRPr lang="tr-TR" sz="1100" kern="1200" dirty="0"/>
        </a:p>
      </dsp:txBody>
      <dsp:txXfrm>
        <a:off x="3427210" y="2523115"/>
        <a:ext cx="972497" cy="659309"/>
      </dsp:txXfrm>
    </dsp:sp>
    <dsp:sp modelId="{C8BD3FD2-EA96-44CB-B02A-705E7C5143EB}">
      <dsp:nvSpPr>
        <dsp:cNvPr id="0" name=""/>
        <dsp:cNvSpPr/>
      </dsp:nvSpPr>
      <dsp:spPr>
        <a:xfrm>
          <a:off x="4435381" y="255712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85E82-ECED-4B5C-9FCD-37D8E73E4677}">
      <dsp:nvSpPr>
        <dsp:cNvPr id="0" name=""/>
        <dsp:cNvSpPr/>
      </dsp:nvSpPr>
      <dsp:spPr>
        <a:xfrm>
          <a:off x="4256994" y="3308211"/>
          <a:ext cx="1043845" cy="7306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Çıkış Sınıflandırma</a:t>
          </a:r>
          <a:endParaRPr lang="tr-TR" sz="1100" kern="1200" dirty="0"/>
        </a:p>
      </dsp:txBody>
      <dsp:txXfrm>
        <a:off x="4292668" y="3343885"/>
        <a:ext cx="972497" cy="65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C77-A6B3-44F1-80CC-74DB7396BAB7}">
      <dsp:nvSpPr>
        <dsp:cNvPr id="0" name=""/>
        <dsp:cNvSpPr/>
      </dsp:nvSpPr>
      <dsp:spPr>
        <a:xfrm>
          <a:off x="455073" y="0"/>
          <a:ext cx="5157501" cy="31683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9B65C-76DE-4EF7-A4BA-5F76E60A3552}">
      <dsp:nvSpPr>
        <dsp:cNvPr id="0" name=""/>
        <dsp:cNvSpPr/>
      </dsp:nvSpPr>
      <dsp:spPr>
        <a:xfrm>
          <a:off x="2666" y="950505"/>
          <a:ext cx="1165830" cy="126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/>
            <a:t>EKG Sinyalleri</a:t>
          </a:r>
        </a:p>
      </dsp:txBody>
      <dsp:txXfrm>
        <a:off x="59577" y="1007416"/>
        <a:ext cx="1052008" cy="1153518"/>
      </dsp:txXfrm>
    </dsp:sp>
    <dsp:sp modelId="{B75A59A1-E2D4-41AF-870D-677036CED9B4}">
      <dsp:nvSpPr>
        <dsp:cNvPr id="0" name=""/>
        <dsp:cNvSpPr/>
      </dsp:nvSpPr>
      <dsp:spPr>
        <a:xfrm>
          <a:off x="1226787" y="950505"/>
          <a:ext cx="1165830" cy="126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/>
            <a:t>Ön İşleme</a:t>
          </a:r>
        </a:p>
      </dsp:txBody>
      <dsp:txXfrm>
        <a:off x="1283698" y="1007416"/>
        <a:ext cx="1052008" cy="1153518"/>
      </dsp:txXfrm>
    </dsp:sp>
    <dsp:sp modelId="{6301C902-3015-48EB-A38B-8830ED26E532}">
      <dsp:nvSpPr>
        <dsp:cNvPr id="0" name=""/>
        <dsp:cNvSpPr/>
      </dsp:nvSpPr>
      <dsp:spPr>
        <a:xfrm>
          <a:off x="2450909" y="950505"/>
          <a:ext cx="1165830" cy="126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/>
            <a:t>Sürekli Dalgacık Dönüşümü</a:t>
          </a:r>
        </a:p>
      </dsp:txBody>
      <dsp:txXfrm>
        <a:off x="2507820" y="1007416"/>
        <a:ext cx="1052008" cy="1153518"/>
      </dsp:txXfrm>
    </dsp:sp>
    <dsp:sp modelId="{EF8065DB-5075-458F-8362-9093854DE023}">
      <dsp:nvSpPr>
        <dsp:cNvPr id="0" name=""/>
        <dsp:cNvSpPr/>
      </dsp:nvSpPr>
      <dsp:spPr>
        <a:xfrm>
          <a:off x="3675031" y="950505"/>
          <a:ext cx="1165830" cy="126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/>
            <a:t>Konvolüsyon ve Pooling</a:t>
          </a:r>
        </a:p>
      </dsp:txBody>
      <dsp:txXfrm>
        <a:off x="3731942" y="1007416"/>
        <a:ext cx="1052008" cy="1153518"/>
      </dsp:txXfrm>
    </dsp:sp>
    <dsp:sp modelId="{9592F764-A760-4E2D-9FAB-13FEC5D6ADB6}">
      <dsp:nvSpPr>
        <dsp:cNvPr id="0" name=""/>
        <dsp:cNvSpPr/>
      </dsp:nvSpPr>
      <dsp:spPr>
        <a:xfrm>
          <a:off x="4899152" y="950505"/>
          <a:ext cx="1165830" cy="126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/>
            <a:t>Sınıflandırma</a:t>
          </a:r>
        </a:p>
      </dsp:txBody>
      <dsp:txXfrm>
        <a:off x="4956063" y="1007416"/>
        <a:ext cx="1052008" cy="115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589240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r-TR" altLang="ko-KR" sz="12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kumimoji="0" lang="tr-TR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. Gör. Sebahattin BABUR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9893" y="425717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Biyomedikal İşaretler Kullanılarak</a:t>
            </a:r>
          </a:p>
          <a:p>
            <a:pPr algn="ctr"/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Yapay Zeka ile Hastalık Teşhisi</a:t>
            </a: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062" name="Picture 14" descr="gedik Ã¼ni logo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89" y="116632"/>
            <a:ext cx="267410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deepcon.deeplearningturkiye.com/assets/images/logo/deepcon_logo-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2921043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İşaretlerin İşlenmesi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İşaret, genel anlamı ile bilgi taşıyan, zamana göre değişen veya değişmeyen büyüklüklerdir.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 işleme, genel olarak, algılanan işaretin değerlendirilebilir ve yorumlanabilir şekle getirilmesi için gerçekleştirilen bir işlemler dizisidir. </a:t>
            </a: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Analog İşaret </a:t>
            </a:r>
            <a:r>
              <a:rPr lang="tr-TR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şleme</a:t>
            </a: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Sayısal İşaret </a:t>
            </a:r>
            <a:r>
              <a:rPr lang="tr-TR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şleme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İşaretlerin İşlenmesi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İşaret, genel anlamı ile bilgi taşıyan, zamana göre değişen veya değişmeyen büyüklüklerdir.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 işleme, genel olarak, algılanan işaretin değerlendirilebilir ve yorumlanabilir şekle getirilmesi için gerçekleştirilen bir işlemler dizisidir. </a:t>
            </a: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Analog İşaret </a:t>
            </a:r>
            <a:r>
              <a:rPr lang="tr-TR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şleme</a:t>
            </a: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Sayısal İşaret </a:t>
            </a:r>
            <a:r>
              <a:rPr lang="tr-TR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şleme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Processing of biological signals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1" y="1484785"/>
            <a:ext cx="8075240" cy="47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CNN Algoritması Nasıl Çalışır?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Yapay Nöron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7" y="2276872"/>
            <a:ext cx="7716446" cy="3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CNN’ler  en çok temsil edilen Derin Öğrenme modelidir.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054190855"/>
              </p:ext>
            </p:extLst>
          </p:nvPr>
        </p:nvGraphicFramePr>
        <p:xfrm>
          <a:off x="457200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4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Görüntülerde </a:t>
            </a:r>
            <a:r>
              <a:rPr lang="tr-TR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Konvolüsyon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2Filter.jpg-32.6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768752" cy="340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Görüntülerde </a:t>
            </a:r>
            <a:r>
              <a:rPr lang="tr-TR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tr-TR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ooling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http://static.zybuluo.com/hongchenzimo/qx1z6qrzbx0vkxamiy8rdru2/1_C0EwU0aknuliOsGktK6U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026336" cy="35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CNN’ler  en çok temsil edilen Derin Öğrenme modelidir.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8" y="2276872"/>
            <a:ext cx="8208912" cy="354930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" y="2583896"/>
            <a:ext cx="9103181" cy="32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CNN’ler  en çok temsil edilen Derin Öğrenme modelidir.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8" y="2276872"/>
            <a:ext cx="8208912" cy="35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Kalp Krizi(</a:t>
            </a:r>
            <a:r>
              <a:rPr lang="tr-TR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Miyokard</a:t>
            </a:r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Enfarktüsü)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Kalbi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besleyen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damarların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akımının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çeşitli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nedenlerle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azalmasına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veya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kesilmesine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bağlı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olarak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gelişen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damarın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beslediği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kasında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çeşitli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derecede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hücre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ölümü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sonuçlanan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zamanda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krizi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olarak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bilinen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hastalıktır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Hastaların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krizinden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dolayı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kaybedilmemesi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için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olayın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ilk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anından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itibaren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kısa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zamanda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hastaneye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ulaşmasına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bağlıdır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kalp krizi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9319"/>
            <a:ext cx="386224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Genel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Tanımlar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İşaretler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İşaretlerin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Oluşumu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İşaretlerin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Algılanması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İşaretlerin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İşlenmesi</a:t>
            </a:r>
            <a:endParaRPr lang="tr-TR" alt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tr-TR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CNN Algoritması nasıl çalışır?</a:t>
            </a:r>
            <a:endParaRPr lang="tr-TR" alt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ü"/>
            </a:pPr>
            <a:r>
              <a:rPr lang="tr-TR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Uygulama: EKG İşaretleri ile Kalp Krizi Anının Otomatik Tespiti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EKG İşareti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işareti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atımları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sırasında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kasları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tarafından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üretilen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kalbin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elektriksel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aktivitesini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gösteren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elektriksel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işaretlerdir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işaretleri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kalp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hastalıklarının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izlenmesi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sürecinde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sürekli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kaydedilerek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değerlendirilmeleri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tanı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tedavinin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belirlenmesi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uygulanan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tedavinin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izlenmesi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oluşabilecek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anormalliklerin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komplikasyonların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belirlenmesi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açılarından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oldukça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önem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taşımaktadır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176"/>
            <a:ext cx="3396952" cy="184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Materyal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Veri Seti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Çalışmada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kullanılan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EKG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physiobank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arşivlerinde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mevcut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PTB Diagnostic ECG Database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kaynağından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alınmıştır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[3]. </a:t>
            </a:r>
          </a:p>
        </p:txBody>
      </p:sp>
      <p:pic>
        <p:nvPicPr>
          <p:cNvPr id="5" name="Picture 2" descr="physionet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18" y="3451522"/>
            <a:ext cx="516914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Materyal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Veri Seti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seti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içerisinde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52 normal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148 ME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hastası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sinyalleri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bulunmaktadır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[3].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seti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içerisinde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elde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edilen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sinyallerden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sadece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“lead 1“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kullanılmıştır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13206"/>
              </p:ext>
            </p:extLst>
          </p:nvPr>
        </p:nvGraphicFramePr>
        <p:xfrm>
          <a:off x="646067" y="3405755"/>
          <a:ext cx="6374206" cy="3410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130">
                  <a:extLst>
                    <a:ext uri="{9D8B030D-6E8A-4147-A177-3AD203B41FA5}">
                      <a16:colId xmlns:a16="http://schemas.microsoft.com/office/drawing/2014/main" val="2213865924"/>
                    </a:ext>
                  </a:extLst>
                </a:gridCol>
                <a:gridCol w="1133192">
                  <a:extLst>
                    <a:ext uri="{9D8B030D-6E8A-4147-A177-3AD203B41FA5}">
                      <a16:colId xmlns:a16="http://schemas.microsoft.com/office/drawing/2014/main" val="3987474764"/>
                    </a:ext>
                  </a:extLst>
                </a:gridCol>
                <a:gridCol w="589454">
                  <a:extLst>
                    <a:ext uri="{9D8B030D-6E8A-4147-A177-3AD203B41FA5}">
                      <a16:colId xmlns:a16="http://schemas.microsoft.com/office/drawing/2014/main" val="343176959"/>
                    </a:ext>
                  </a:extLst>
                </a:gridCol>
                <a:gridCol w="850303">
                  <a:extLst>
                    <a:ext uri="{9D8B030D-6E8A-4147-A177-3AD203B41FA5}">
                      <a16:colId xmlns:a16="http://schemas.microsoft.com/office/drawing/2014/main" val="498011049"/>
                    </a:ext>
                  </a:extLst>
                </a:gridCol>
                <a:gridCol w="785861">
                  <a:extLst>
                    <a:ext uri="{9D8B030D-6E8A-4147-A177-3AD203B41FA5}">
                      <a16:colId xmlns:a16="http://schemas.microsoft.com/office/drawing/2014/main" val="1549371370"/>
                    </a:ext>
                  </a:extLst>
                </a:gridCol>
                <a:gridCol w="1135133">
                  <a:extLst>
                    <a:ext uri="{9D8B030D-6E8A-4147-A177-3AD203B41FA5}">
                      <a16:colId xmlns:a16="http://schemas.microsoft.com/office/drawing/2014/main" val="1867265136"/>
                    </a:ext>
                  </a:extLst>
                </a:gridCol>
                <a:gridCol w="1135133">
                  <a:extLst>
                    <a:ext uri="{9D8B030D-6E8A-4147-A177-3AD203B41FA5}">
                      <a16:colId xmlns:a16="http://schemas.microsoft.com/office/drawing/2014/main" val="430788284"/>
                    </a:ext>
                  </a:extLst>
                </a:gridCol>
              </a:tblGrid>
              <a:tr h="14634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Veriseti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Teşhis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Kişi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dirty="0" err="1">
                          <a:effectLst/>
                        </a:rPr>
                        <a:t>Sayısı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Kayıt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dirty="0" err="1">
                          <a:effectLst/>
                        </a:rPr>
                        <a:t>Sayısı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Kayıt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endParaRPr lang="tr-TR" sz="18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 smtClean="0">
                          <a:effectLst/>
                        </a:rPr>
                        <a:t>Uzunluğu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 smtClean="0">
                          <a:effectLst/>
                        </a:rPr>
                        <a:t>Örnekleme</a:t>
                      </a:r>
                      <a:endParaRPr lang="tr-TR" sz="18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smtClean="0">
                          <a:effectLst/>
                        </a:rPr>
                        <a:t> </a:t>
                      </a:r>
                      <a:endParaRPr lang="tr-TR" sz="18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 smtClean="0">
                          <a:effectLst/>
                        </a:rPr>
                        <a:t>Frekansı</a:t>
                      </a:r>
                      <a:r>
                        <a:rPr lang="de-DE" sz="1800" dirty="0" smtClean="0">
                          <a:effectLst/>
                        </a:rPr>
                        <a:t>(Hz</a:t>
                      </a:r>
                      <a:r>
                        <a:rPr lang="de-DE" sz="1800" dirty="0">
                          <a:effectLst/>
                        </a:rPr>
                        <a:t>)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Lead </a:t>
                      </a:r>
                      <a:r>
                        <a:rPr lang="de-DE" sz="1800" dirty="0" err="1">
                          <a:effectLst/>
                        </a:rPr>
                        <a:t>Sayısı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3313343322"/>
                  </a:ext>
                </a:extLst>
              </a:tr>
              <a:tr h="10065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PTP </a:t>
                      </a:r>
                      <a:r>
                        <a:rPr lang="de-DE" sz="1800" err="1">
                          <a:effectLst/>
                        </a:rPr>
                        <a:t>Diagnostic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tr-TR" sz="18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tr-TR" sz="18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smtClean="0">
                          <a:effectLst/>
                        </a:rPr>
                        <a:t>ME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148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365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1000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12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0423513"/>
                  </a:ext>
                </a:extLst>
              </a:tr>
              <a:tr h="94098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Normal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52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80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1000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12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55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4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EKG Sinyallerinin Ön İşlenmesi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Bu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çalışmada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hasta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sağlıklı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kişilerden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edilen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işaretleri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işlem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basamakları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uygulanarak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sınıflandırma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sonuçları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edilmiştir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1573956363"/>
              </p:ext>
            </p:extLst>
          </p:nvPr>
        </p:nvGraphicFramePr>
        <p:xfrm>
          <a:off x="1415452" y="3112455"/>
          <a:ext cx="6067649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2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EKG Sinyallerinin Ön İşlenmesi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ilk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aşamada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eklenen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dc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bileşen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çıkarılmıştır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6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EKG Sinyallerinin Ön İşlenmesi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zamanda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yüksek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frekanslı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düşük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genlikli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gürültüler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eklenebilir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Bu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nedenle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işaret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belli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pencere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içerisinde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ortalama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alma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yöntemiyle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filtrelenmiştir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37705"/>
            <a:ext cx="4467200" cy="33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EKG Sinyallerinin Ön İşlenmesi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Gürültülerden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filtrelenmiş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EKG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sinyali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üzerindeki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R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tepe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noktalarının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tespiti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için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Pan Tompkins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algoritması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uygulanmıştır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90156"/>
            <a:ext cx="4890459" cy="36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Öznitelik Oluşturma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Tepe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bulma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algoritması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tespit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edilen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R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tepelerinin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solundaki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250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sağındaki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400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örneği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alınarak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EKG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atımları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parçalara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ayrılmıştır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28786"/>
              </p:ext>
            </p:extLst>
          </p:nvPr>
        </p:nvGraphicFramePr>
        <p:xfrm>
          <a:off x="1619672" y="3501009"/>
          <a:ext cx="5323419" cy="2719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4473">
                  <a:extLst>
                    <a:ext uri="{9D8B030D-6E8A-4147-A177-3AD203B41FA5}">
                      <a16:colId xmlns:a16="http://schemas.microsoft.com/office/drawing/2014/main" val="3208418363"/>
                    </a:ext>
                  </a:extLst>
                </a:gridCol>
                <a:gridCol w="1774473">
                  <a:extLst>
                    <a:ext uri="{9D8B030D-6E8A-4147-A177-3AD203B41FA5}">
                      <a16:colId xmlns:a16="http://schemas.microsoft.com/office/drawing/2014/main" val="3291997308"/>
                    </a:ext>
                  </a:extLst>
                </a:gridCol>
                <a:gridCol w="1774473">
                  <a:extLst>
                    <a:ext uri="{9D8B030D-6E8A-4147-A177-3AD203B41FA5}">
                      <a16:colId xmlns:a16="http://schemas.microsoft.com/office/drawing/2014/main" val="1121111145"/>
                    </a:ext>
                  </a:extLst>
                </a:gridCol>
              </a:tblGrid>
              <a:tr h="7416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Atım</a:t>
                      </a:r>
                      <a:r>
                        <a:rPr lang="de-DE" sz="1800" dirty="0">
                          <a:effectLst/>
                        </a:rPr>
                        <a:t> Tipi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Atım Sayısı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Atım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dirty="0" err="1" smtClean="0">
                          <a:effectLst/>
                        </a:rPr>
                        <a:t>Sayısı</a:t>
                      </a:r>
                      <a:r>
                        <a:rPr lang="tr-TR" sz="18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tr-TR" sz="18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smtClean="0">
                          <a:effectLst/>
                        </a:rPr>
                        <a:t>(%)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079047"/>
                  </a:ext>
                </a:extLst>
              </a:tr>
              <a:tr h="5783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Normal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9728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(17.74%)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55128"/>
                  </a:ext>
                </a:extLst>
              </a:tr>
              <a:tr h="65785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>
                          <a:effectLst/>
                        </a:rPr>
                        <a:t>Miyokard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endParaRPr lang="tr-TR" sz="18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tr-TR" sz="18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 err="1" smtClean="0">
                          <a:effectLst/>
                        </a:rPr>
                        <a:t>Enfarktüsü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45.095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(82,.25%)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246776"/>
                  </a:ext>
                </a:extLst>
              </a:tr>
              <a:tr h="7416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Toplam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>
                          <a:effectLst/>
                        </a:rPr>
                        <a:t>54.823</a:t>
                      </a:r>
                      <a:endParaRPr lang="tr-TR" sz="18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de-DE" sz="1800" dirty="0">
                          <a:effectLst/>
                        </a:rPr>
                        <a:t>(100%)</a:t>
                      </a:r>
                      <a:endParaRPr lang="tr-TR" sz="18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372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Öznitelik Oluşturma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Sürekli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dalgacık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dönüşümü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yöntemiyle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elde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edilen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normal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ME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hastası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kişilerin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ekg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atımları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yeniden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boyutlandırılmıştır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.(128x128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piksel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2-boyutlu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çizimi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scalogramı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oluşturulmuştur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3" y="3861048"/>
            <a:ext cx="7699853" cy="28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Öznitelik Oluşturma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Atımların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scalogram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matrisleri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kenar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bulma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maskesi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konvolüsyonu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yapıldı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Sonraki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aşamada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2x2’lik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matrislere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bölütlenip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maksimum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değer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alındı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si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3" y="3351723"/>
            <a:ext cx="5976664" cy="288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2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Tıp </a:t>
            </a:r>
            <a:r>
              <a:rPr lang="en-US" altLang="ko-KR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Elektroniği</a:t>
            </a:r>
            <a:endParaRPr lang="tr-TR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anlı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sistemlerle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ilgili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çeşitli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parametrelerin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algılanması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değerlendirilmesi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amacıyla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kullanılan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tüm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elektronik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teknoloji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yöntemleri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kapsayan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bilim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dalıdır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tr-TR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medical electronics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08387"/>
            <a:ext cx="6096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 fontScale="92500"/>
          </a:bodyPr>
          <a:lstStyle/>
          <a:p>
            <a:r>
              <a:rPr lang="tr-TR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WEKA ile </a:t>
            </a:r>
            <a:r>
              <a:rPr lang="tr-TR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Sınıflandırma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Waikato 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Environment for Knowledge Analysis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Yeni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Zelanda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Waikato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Üniversitesi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Bilgisayar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Bilimleri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Bölümü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tarafından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geliştirilen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madenciliği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makine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öğrenim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aracıdır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tr-TR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Verilerin ön işlenmesi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ınıflandırma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ümelenme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Özellik</a:t>
            </a: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Seçimi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görüntüleme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91828"/>
            <a:ext cx="2461271" cy="16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r>
              <a:rPr lang="tr-TR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WEKA ile </a:t>
            </a:r>
            <a:r>
              <a:rPr lang="tr-TR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Sınıflandırma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Web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sitesi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tr-TR" sz="2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http://www.cs.waikato.ac.nz/~ml/weka/index.html</a:t>
            </a:r>
          </a:p>
          <a:p>
            <a:pPr marL="0" indent="0">
              <a:buNone/>
            </a:pP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Birden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fazla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platform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desteği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java'da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yazılmıştır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  <a:endParaRPr lang="tr-TR" alt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Mac OS X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Linux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Yöntem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 fontScale="92500" lnSpcReduction="10000"/>
          </a:bodyPr>
          <a:lstStyle/>
          <a:p>
            <a:r>
              <a:rPr lang="tr-TR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WEKA ile Temel Özellikler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49 veri ön işleme aracı</a:t>
            </a:r>
            <a:b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76 </a:t>
            </a: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sınıflandırma / regresyon algoritmaları</a:t>
            </a:r>
            <a:b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kümeleme algoritması</a:t>
            </a:r>
            <a:b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İlişkilendirme </a:t>
            </a: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kuralları bulmak için 3 algoritma</a:t>
            </a:r>
            <a:b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tr-T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Özellik </a:t>
            </a: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seçimi için 15 öznitelik / alt küme </a:t>
            </a:r>
            <a:r>
              <a:rPr 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değerlendirici.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Sonuçlar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792"/>
            <a:ext cx="8435280" cy="4032447"/>
          </a:xfrm>
        </p:spPr>
        <p:txBody>
          <a:bodyPr>
            <a:normAutofit/>
          </a:bodyPr>
          <a:lstStyle/>
          <a:p>
            <a:r>
              <a:rPr lang="tr-TR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Performans Değerlendirme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Uygulanan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yöntemlerin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sonucunda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ME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Normal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atımların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birbirinden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ayırt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etmede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ki sınıflandırma başarısı nedir?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lassification accuracy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40968"/>
            <a:ext cx="3679093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Sunum Sonu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792"/>
            <a:ext cx="8435280" cy="40324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tr-TR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tr-T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Dinlediğiniz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İçin Teşekkürler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Medikal </a:t>
            </a:r>
            <a:r>
              <a:rPr lang="en-US" altLang="tr-T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tr-T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amaçla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kullanılan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ölçme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düzeni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tr-TR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ölçme</a:t>
            </a:r>
            <a:r>
              <a:rPr lang="en-US" altLang="tr-T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cihazı</a:t>
            </a:r>
            <a:r>
              <a:rPr lang="en-US" altLang="tr-T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üzerinde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ölçüm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yapılan</a:t>
            </a:r>
            <a:r>
              <a:rPr lang="en-US" altLang="tr-T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obje</a:t>
            </a:r>
            <a:r>
              <a:rPr lang="en-US" altLang="tr-T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olarak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iki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kısımdan</a:t>
            </a:r>
            <a:r>
              <a:rPr lang="en-US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oluşur</a:t>
            </a:r>
            <a:r>
              <a:rPr lang="tr-TR" altLang="tr-T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tr-T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Ölçüm yapılan örnekleme;</a:t>
            </a:r>
          </a:p>
          <a:p>
            <a:pPr marL="0" indent="0" algn="just">
              <a:buNone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Dinamik ve Statik örnekleme olarak ikiye ayrılır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biomedical dynamic sampling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5206"/>
            <a:ext cx="5612244" cy="280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Biyomedikal Mühendislik</a:t>
            </a:r>
            <a:endParaRPr lang="tr-TR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Biyomühendislik</a:t>
            </a:r>
            <a:endParaRPr lang="tr-TR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Medikal Mühendislik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Klinik Mühendislik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 descr="biomedical engineering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20" y="1461764"/>
            <a:ext cx="4559524" cy="45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İşaret: 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Bilgi taşıyan, zamana göre değişen veya değişmeyen büyüklüklerdir.</a:t>
            </a:r>
          </a:p>
          <a:p>
            <a:pPr marL="0" indent="0" algn="just">
              <a:buNone/>
            </a:pP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İşaret: 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Canlı vücudundan elektrotlar veya dönüştürücüler aracılığıyla algılanan, elektrik kökenli veya elektrik kökenli olmayan </a:t>
            </a:r>
            <a:r>
              <a:rPr lang="tr-TR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iaşretlerdir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08" y="3573017"/>
            <a:ext cx="58191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İşaretlerin Oluşumu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işaretler, insan vücudundaki, sinir sistemi, beyin, kalp ve kas gibi çeşitli organların faaliyetleri sırasında oluşurlar.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Oluşan bu elektriksel faaliyetler, elektrotlar yardımıyla algılanıp işaret işleme işlemlerinden geçirildikten sonra çeşitli hastalıklara tanı konmasında yararlanılmaktadır.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formation of biological signals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19" y="4019035"/>
            <a:ext cx="3840361" cy="28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Biyolojik İşaretlerin Algılanması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Biyoelektrik potansiyelleri ölçebilmek için iyonik potansiyel ve akımları elektrik potansiyel veya akımlarına dönüştüren </a:t>
            </a: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dönüştürücülere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ihtiyaç vardır.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Biyopotansiyelleri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en genel ölçme yöntemi, </a:t>
            </a: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vücut yüzeyinden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yapılan ölçümlerdir. Bazı ölçümlerde ise kasa, sinire veya </a:t>
            </a:r>
            <a:r>
              <a:rPr lang="tr-TR" altLang="ko-KR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beyninn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belirli bölgelerine batırılan</a:t>
            </a: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iğne elektrotlar 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yardımıyla ölçülür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altLang="ko-KR" sz="4400" dirty="0" smtClean="0">
                <a:solidFill>
                  <a:schemeClr val="tx2">
                    <a:lumMod val="75000"/>
                  </a:schemeClr>
                </a:solidFill>
                <a:ea typeface="Arial Unicode MS" pitchFamily="50" charset="-127"/>
              </a:rPr>
              <a:t>Giriş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Medikal İnsan – </a:t>
            </a:r>
            <a:r>
              <a:rPr lang="tr-TR" altLang="ko-KR" sz="2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Enstrumantasyon</a:t>
            </a:r>
            <a:r>
              <a:rPr lang="tr-TR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Sistemi</a:t>
            </a:r>
            <a:r>
              <a:rPr lang="tr-TR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76872"/>
            <a:ext cx="6915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859</Words>
  <Application>Microsoft Office PowerPoint</Application>
  <PresentationFormat>Ekran Gösterisi (4:3)</PresentationFormat>
  <Paragraphs>177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2" baseType="lpstr">
      <vt:lpstr>맑은 고딕</vt:lpstr>
      <vt:lpstr>SimSun</vt:lpstr>
      <vt:lpstr>Arial</vt:lpstr>
      <vt:lpstr>Arial Unicode MS</vt:lpstr>
      <vt:lpstr>Liberation Serif</vt:lpstr>
      <vt:lpstr>Mangal</vt:lpstr>
      <vt:lpstr>Wingdings</vt:lpstr>
      <vt:lpstr>Office Theme</vt:lpstr>
      <vt:lpstr>PowerPoint Sunusu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Giriş</vt:lpstr>
      <vt:lpstr>Materyal</vt:lpstr>
      <vt:lpstr>Materyal</vt:lpstr>
      <vt:lpstr>Yöntem</vt:lpstr>
      <vt:lpstr>Yöntem</vt:lpstr>
      <vt:lpstr>Yöntem</vt:lpstr>
      <vt:lpstr>Yöntem</vt:lpstr>
      <vt:lpstr>Yöntem</vt:lpstr>
      <vt:lpstr>Yöntem</vt:lpstr>
      <vt:lpstr>Yöntem</vt:lpstr>
      <vt:lpstr>Yöntem</vt:lpstr>
      <vt:lpstr>Yöntem</vt:lpstr>
      <vt:lpstr>Yöntem</vt:lpstr>
      <vt:lpstr>Sonuçlar</vt:lpstr>
      <vt:lpstr>Sunum Sonu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ronaldinho424</cp:lastModifiedBy>
  <cp:revision>50</cp:revision>
  <dcterms:created xsi:type="dcterms:W3CDTF">2014-04-01T16:35:38Z</dcterms:created>
  <dcterms:modified xsi:type="dcterms:W3CDTF">2018-10-06T07:43:07Z</dcterms:modified>
</cp:coreProperties>
</file>