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Ubuntu Condensed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Condense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49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49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50" y="-609570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57999" l="8000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Anonymous Functions </a:t>
            </a:r>
            <a:br>
              <a:rPr lang="en-US"/>
            </a:br>
            <a:r>
              <a:rPr lang="en-US"/>
              <a:t>&amp; Callbacks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JS    #</a:t>
            </a:r>
            <a:r>
              <a:rPr lang="en-US"/>
              <a:t>12</a:t>
            </a:r>
          </a:p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Anonymous Functions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Also known as Function Expressions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Do not have a name.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Are stored in a variable or parameter.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f = function (x, y) {return x + y};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console.log( f(5,5) );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You can call/invoke the variable holding the function.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Self Invoking/Calling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49"/>
            <a:ext cx="8229600" cy="37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54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You can create functions that will run </a:t>
            </a:r>
            <a:br>
              <a:rPr lang="en-US" sz="3000"/>
            </a:br>
            <a:r>
              <a:rPr lang="en-US" sz="3000"/>
              <a:t>immediately after being defined.</a:t>
            </a:r>
          </a:p>
          <a:p>
            <a:pPr indent="-3454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Why? a couple of mediocre reasons. Scoping, multiple call protection or minimizing code.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351C75"/>
                </a:solidFill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(</a:t>
            </a: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function () {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     console.log(“Hi!”);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}</a:t>
            </a:r>
            <a:r>
              <a:rPr i="1" lang="en-US" sz="3000">
                <a:solidFill>
                  <a:srgbClr val="351C75"/>
                </a:solidFill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)</a:t>
            </a:r>
            <a:r>
              <a:rPr i="1" lang="en-US" sz="3000">
                <a:solidFill>
                  <a:srgbClr val="0000FF"/>
                </a:solidFill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();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Do this after everything is working!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Anonymous Example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Let make a simple script to that uses both</a:t>
            </a:r>
            <a:br>
              <a:rPr lang="en-US" sz="3000"/>
            </a:br>
            <a:r>
              <a:rPr lang="en-US" sz="3000"/>
              <a:t>anonymous functions and self invoking </a:t>
            </a:r>
            <a:br>
              <a:rPr lang="en-US" sz="3000"/>
            </a:br>
            <a:r>
              <a:rPr lang="en-US" sz="3000"/>
              <a:t>functions to map the getElementById() and getElementsByClassName() functions with the _E character.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Let’s call it shorthand.html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Callbacks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Callbacks are functions that are called </a:t>
            </a:r>
            <a:br>
              <a:rPr lang="en-US" sz="3000">
                <a:solidFill>
                  <a:srgbClr val="000000"/>
                </a:solidFill>
              </a:rPr>
            </a:br>
            <a:r>
              <a:rPr lang="en-US" sz="3000">
                <a:solidFill>
                  <a:srgbClr val="000000"/>
                </a:solidFill>
              </a:rPr>
              <a:t>from </a:t>
            </a:r>
            <a:r>
              <a:rPr b="1" lang="en-US" sz="3000">
                <a:solidFill>
                  <a:srgbClr val="000000"/>
                </a:solidFill>
              </a:rPr>
              <a:t>within another</a:t>
            </a:r>
            <a:r>
              <a:rPr lang="en-US" sz="3000">
                <a:solidFill>
                  <a:srgbClr val="000000"/>
                </a:solidFill>
              </a:rPr>
              <a:t> function.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Usually it is optional and is called either several times or at the end of another function.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Go hand in hand with anonymous functions.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There is several utility javascript functions that require callbacks.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Uses for callbacks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Useful for your own advanced functions.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Used in Sorting for a compare function.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2800">
                <a:solidFill>
                  <a:srgbClr val="000000"/>
                </a:solidFill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arr.sort([compareFunction])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array.some for checking for a truthy value.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2800">
                <a:solidFill>
                  <a:srgbClr val="000000"/>
                </a:solidFill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arr.some(callback[, thisArg])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</a:rPr>
              <a:t>array.map for checking for values to include.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2800">
                <a:solidFill>
                  <a:srgbClr val="000000"/>
                </a:solidFill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arr.map(callback[, thisArg])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Callback example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656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666"/>
            </a:pPr>
            <a:r>
              <a:rPr lang="en-US" sz="2960"/>
              <a:t>Let’s make use of a couple of callbacks for</a:t>
            </a:r>
            <a:br>
              <a:rPr lang="en-US" sz="2960"/>
            </a:br>
            <a:r>
              <a:rPr lang="en-US" sz="2960"/>
              <a:t>sorting. Being comfortable with creating</a:t>
            </a:r>
            <a:br>
              <a:rPr lang="en-US" sz="2960"/>
            </a:br>
            <a:r>
              <a:rPr lang="en-US" sz="2960"/>
              <a:t>custom compare callbacks is important.</a:t>
            </a:r>
          </a:p>
          <a:p>
            <a:pPr indent="-41656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666"/>
            </a:pPr>
            <a:r>
              <a:rPr lang="en-US" sz="2960"/>
              <a:t>Let’s call it sorting.html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ES6 &amp; Libraries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free to leave any questions in the comments.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