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 Condensed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Ubuntu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49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49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50" y="-609570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57999" l="8000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Cookies &amp; Local Storage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2914650"/>
            <a:ext cx="64007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JS    #</a:t>
            </a:r>
            <a:r>
              <a:rPr lang="en-US"/>
              <a:t>11</a:t>
            </a:r>
          </a:p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is Session Storage?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49"/>
            <a:ext cx="82296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Session storage works just like local storage</a:t>
            </a:r>
            <a:br>
              <a:rPr lang="en-US" sz="2960"/>
            </a:br>
            <a:r>
              <a:rPr lang="en-US" sz="2960"/>
              <a:t>except it will delete itself after the browser</a:t>
            </a:r>
            <a:br>
              <a:rPr lang="en-US" sz="2960"/>
            </a:br>
            <a:r>
              <a:rPr lang="en-US" sz="2960"/>
              <a:t>or tab is closed.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sessionStorage.name = “drapsTV”;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x = sessionStorage.name;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Anonymous Functions &amp; Callbacks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 free to leave any questions in the comments.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is a Cookie?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Strings of data stored in the user’s </a:t>
            </a:r>
            <a:br>
              <a:rPr lang="en-US" sz="3000"/>
            </a:br>
            <a:r>
              <a:rPr lang="en-US" sz="3000"/>
              <a:t>browser over multiple session/s.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Commonly used for ‘remembering’ logged</a:t>
            </a:r>
            <a:br>
              <a:rPr lang="en-US" sz="3000"/>
            </a:br>
            <a:r>
              <a:rPr lang="en-US" sz="3000"/>
              <a:t>in users.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Stored as name-value pairs eg.</a:t>
            </a:r>
            <a:br>
              <a:rPr lang="en-US" sz="3000"/>
            </a:b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name=drapsTV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Why use a Cookie?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49"/>
            <a:ext cx="8229600" cy="37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A relatively simple way of getting saved</a:t>
            </a:r>
            <a:br>
              <a:rPr lang="en-US" sz="3000"/>
            </a:br>
            <a:r>
              <a:rPr lang="en-US" sz="3000"/>
              <a:t>data about a user between the browser</a:t>
            </a:r>
            <a:br>
              <a:rPr lang="en-US" sz="3000"/>
            </a:br>
            <a:r>
              <a:rPr lang="en-US" sz="3000"/>
              <a:t>and server.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Create a better user experience by remembering the user’s settings over multiple sessions or page changes.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How to save a Cookie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49"/>
            <a:ext cx="82296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document.cookie = “name=drapsTV”;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You can only save one at a time.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“name=drapsTV</a:t>
            </a:r>
            <a:r>
              <a:rPr i="1" lang="en-US" sz="3000">
                <a:solidFill>
                  <a:srgbClr val="0000FF"/>
                </a:solidFill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;</a:t>
            </a: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expires=Sun, 22 May 2016 12:00:00 UTC”;</a:t>
            </a:r>
            <a:r>
              <a:rPr lang="en-US" sz="3000"/>
              <a:t> 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The semicolon is used to separate info. 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To </a:t>
            </a:r>
            <a:r>
              <a:rPr lang="en-US" sz="3000">
                <a:solidFill>
                  <a:srgbClr val="0000FF"/>
                </a:solidFill>
              </a:rPr>
              <a:t>Delete</a:t>
            </a:r>
            <a:r>
              <a:rPr lang="en-US" sz="3000"/>
              <a:t> a Cookie you only need set their expiry to a date in the past eg 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How to load a Cookie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49"/>
            <a:ext cx="82296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Loading is a little harder, when you try</a:t>
            </a:r>
            <a:br>
              <a:rPr lang="en-US" sz="3000"/>
            </a:br>
            <a:r>
              <a:rPr lang="en-US" sz="3000"/>
              <a:t>to retrieve from the variable it gives all</a:t>
            </a:r>
            <a:br>
              <a:rPr lang="en-US" sz="3000"/>
            </a:br>
            <a:r>
              <a:rPr lang="en-US" sz="3000"/>
              <a:t>the cookies.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“name=drapsTV; id=6743264242; score=42”</a:t>
            </a:r>
            <a:r>
              <a:rPr lang="en-US" sz="3000"/>
              <a:t> </a:t>
            </a:r>
          </a:p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000"/>
              <a:t>So you need to manually split them apart and grab the ones you need. splitting on the semicolon and also on the equal 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Cookie Example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Let’s build a simple script that shows us</a:t>
            </a:r>
            <a:br>
              <a:rPr lang="en-US" sz="3000"/>
            </a:br>
            <a:r>
              <a:rPr lang="en-US" sz="3000"/>
              <a:t>some working cookies in two re-useable</a:t>
            </a:r>
            <a:br>
              <a:rPr lang="en-US" sz="3000"/>
            </a:br>
            <a:r>
              <a:rPr lang="en-US" sz="3000"/>
              <a:t>functions that let you use cookies like an object.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Let’s call it cookieApp.html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What is Local Storage?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49"/>
            <a:ext cx="82296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Local Storage came in with the HTML5 </a:t>
            </a:r>
            <a:br>
              <a:rPr lang="en-US" sz="2960"/>
            </a:br>
            <a:r>
              <a:rPr lang="en-US" sz="2960"/>
              <a:t>standard and allows javascript to store </a:t>
            </a:r>
            <a:br>
              <a:rPr lang="en-US" sz="2960"/>
            </a:br>
            <a:r>
              <a:rPr lang="en-US" sz="2960"/>
              <a:t>key-values without cookies.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Basically makes our life a whole lot easier.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The downside is that the server can not access it removing the ability to use it for remembering users. (unless you use AJAX to send it)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Lasts FOREVER (unless manually removed)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How to use Local Storage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49"/>
            <a:ext cx="82296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Local Storage works just like a Javascript</a:t>
            </a:r>
            <a:br>
              <a:rPr lang="en-US" sz="2960"/>
            </a:br>
            <a:r>
              <a:rPr lang="en-US" sz="2960"/>
              <a:t>object. and has 3 functions.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localStorage.setItem(“name”, “drapsTV”);</a:t>
            </a:r>
            <a:b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x = localStorage.getItem(“name”);</a:t>
            </a:r>
            <a:b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localStorage.removeItem(“name”);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But even easier we can just access the properties.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localStorage.name = “drapsTV”;</a:t>
            </a:r>
            <a:b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i="1" lang="en-US" sz="2960">
                <a:highlight>
                  <a:srgbClr val="FFD966"/>
                </a:highlight>
                <a:latin typeface="Ubuntu Condensed"/>
                <a:ea typeface="Ubuntu Condensed"/>
                <a:cs typeface="Ubuntu Condensed"/>
                <a:sym typeface="Ubuntu Condensed"/>
              </a:rPr>
              <a:t>var x = localStorage.name;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Local Storage Example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49"/>
            <a:ext cx="82296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Let’s modify our cookie example except</a:t>
            </a:r>
            <a:br>
              <a:rPr lang="en-US" sz="2960"/>
            </a:br>
            <a:r>
              <a:rPr lang="en-US" sz="2960"/>
              <a:t>this time we will use local storage and</a:t>
            </a:r>
            <a:br>
              <a:rPr lang="en-US" sz="2960"/>
            </a:br>
            <a:r>
              <a:rPr lang="en-US" sz="2960"/>
              <a:t>see how much easier it is.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/>
              <a:t>Let’s call it localApp.html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