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4000" t="1000" b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23/1/2015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Up Our Testing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Thanks For Watching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Feel </a:t>
            </a:r>
            <a:r>
              <a:rPr lang="en-US" dirty="0" smtClean="0"/>
              <a:t>free to leave any questions in the comments.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19</Words>
  <Application>Microsoft Office PowerPoint</Application>
  <PresentationFormat>On-screen Show (16:9)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Setting Up Our Testing Environment</vt:lpstr>
      <vt:lpstr>Thanks For Watching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23</cp:revision>
  <dcterms:created xsi:type="dcterms:W3CDTF">2013-09-22T18:12:34Z</dcterms:created>
  <dcterms:modified xsi:type="dcterms:W3CDTF">2015-01-22T15:54:03Z</dcterms:modified>
</cp:coreProperties>
</file>