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5" r:id="rId7"/>
    <p:sldId id="259" r:id="rId8"/>
    <p:sldId id="264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4000" t="1000" b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Cross Site Scripting?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XSS	#1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XSS?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 Site Scripting, otherwise known as XSS is a code injection attack allowing the injection of malicious code into a website.</a:t>
            </a:r>
          </a:p>
          <a:p>
            <a:r>
              <a:rPr lang="en-US" dirty="0" smtClean="0"/>
              <a:t>XSS is currently one of the most common website attacks, with almost every website requiring the user to have JavaScript turned 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XSS?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Rather than being an attack on the website itself, it uses the website as a means to attack the users of that website. </a:t>
            </a:r>
          </a:p>
          <a:p>
            <a:r>
              <a:rPr lang="en-US" dirty="0" smtClean="0"/>
              <a:t>When you can get your XSS permanently on a website all those who visit that page will have the JavaScript executed by their browser.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Malicious JavaScript can be used to do all sorts of malicious tasks.</a:t>
            </a:r>
          </a:p>
          <a:p>
            <a:r>
              <a:rPr lang="en-US" dirty="0" smtClean="0"/>
              <a:t>It can be used to steal users cookies, allowing for someone to use the website pretending to be that user.</a:t>
            </a:r>
          </a:p>
          <a:p>
            <a:r>
              <a:rPr lang="en-US" dirty="0" smtClean="0"/>
              <a:t>JavaScript can modify the page to make it look different or behave differently.</a:t>
            </a:r>
          </a:p>
          <a:p>
            <a:r>
              <a:rPr lang="en-US" dirty="0" smtClean="0"/>
              <a:t>It can even send you to another website taking data with you.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happening.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Let’s first look at how HTML works.</a:t>
            </a:r>
          </a:p>
          <a:p>
            <a:r>
              <a:rPr lang="en-US" dirty="0" smtClean="0"/>
              <a:t>HTML is a tag based language, so when we open a tag such as &lt;b&gt; for bold, all text after that tag becomes bold until a matching &lt;/b&gt; closing tag is found.</a:t>
            </a:r>
          </a:p>
          <a:p>
            <a:r>
              <a:rPr lang="en-US" dirty="0" smtClean="0"/>
              <a:t>But what might happen if we were to only put a &lt;b&gt; tag in a search box that doesn’t strip the tag?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happening. 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Let’s think if I placed a bold tag in this slide &lt;b&gt; </a:t>
            </a:r>
            <a:r>
              <a:rPr lang="en-US" b="1" dirty="0" smtClean="0"/>
              <a:t>then everything in the rest of this slide would be bold until a closing bold was found.</a:t>
            </a:r>
          </a:p>
          <a:p>
            <a:r>
              <a:rPr lang="en-US" b="1" dirty="0" smtClean="0"/>
              <a:t>The scary part of XSS comes when we use the &lt;script&gt; tag, informing the browser anything between the script tags is JavaScript. </a:t>
            </a:r>
          </a:p>
          <a:p>
            <a:r>
              <a:rPr lang="en-US" b="1" dirty="0" smtClean="0"/>
              <a:t>I’m keeping this super simple as we will get into the basics next tutorial with some simple examples.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 Persistent </a:t>
            </a:r>
            <a:r>
              <a:rPr lang="en-US" dirty="0" smtClean="0"/>
              <a:t>S</a:t>
            </a:r>
            <a:r>
              <a:rPr lang="en-US" dirty="0" smtClean="0"/>
              <a:t>cripts</a:t>
            </a:r>
          </a:p>
          <a:p>
            <a:r>
              <a:rPr lang="en-US" dirty="0" smtClean="0"/>
              <a:t>Persistent Scripts</a:t>
            </a:r>
          </a:p>
          <a:p>
            <a:r>
              <a:rPr lang="en-US" dirty="0" smtClean="0"/>
              <a:t>Malicious Attacks</a:t>
            </a:r>
          </a:p>
          <a:p>
            <a:r>
              <a:rPr lang="en-US" dirty="0" smtClean="0"/>
              <a:t>Avoiding Basic Filters</a:t>
            </a:r>
          </a:p>
          <a:p>
            <a:r>
              <a:rPr lang="en-US" dirty="0" smtClean="0"/>
              <a:t>Avoiding Advanced Filters</a:t>
            </a:r>
          </a:p>
          <a:p>
            <a:r>
              <a:rPr lang="en-US" dirty="0" smtClean="0"/>
              <a:t>Analyzing Twitters Tweet Deck XSS Script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fairly strong understanding of JavaScript is required if you wish to easily follow along.</a:t>
            </a:r>
          </a:p>
          <a:p>
            <a:r>
              <a:rPr lang="en-US" dirty="0" smtClean="0"/>
              <a:t>Of course without skills in JavaScript you won’t possess the power to construct your own scripts.</a:t>
            </a:r>
          </a:p>
          <a:p>
            <a:r>
              <a:rPr lang="en-US" dirty="0" smtClean="0"/>
              <a:t>A fair understanding of HTML is required as well as a rough idea of how web backend works.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</a:t>
            </a:r>
            <a:r>
              <a:rPr lang="en-US" dirty="0" err="1" smtClean="0"/>
              <a:t>Persistant</a:t>
            </a:r>
            <a:r>
              <a:rPr lang="en-US" dirty="0" smtClean="0"/>
              <a:t> Scripts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422</Words>
  <Application>Microsoft Office PowerPoint</Application>
  <PresentationFormat>On-screen Show (16:9)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is Cross Site Scripting?</vt:lpstr>
      <vt:lpstr>What is XSS?</vt:lpstr>
      <vt:lpstr>What is XSS?</vt:lpstr>
      <vt:lpstr>What can it do?</vt:lpstr>
      <vt:lpstr>What’s happening.</vt:lpstr>
      <vt:lpstr>What’s happening. Ext</vt:lpstr>
      <vt:lpstr>Topics</vt:lpstr>
      <vt:lpstr>Prerequisites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22</cp:revision>
  <dcterms:created xsi:type="dcterms:W3CDTF">2013-09-22T18:12:34Z</dcterms:created>
  <dcterms:modified xsi:type="dcterms:W3CDTF">2015-01-21T17:22:57Z</dcterms:modified>
</cp:coreProperties>
</file>