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7" r:id="rId5"/>
    <p:sldId id="268" r:id="rId6"/>
    <p:sldId id="258" r:id="rId7"/>
    <p:sldId id="265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64000" t="1000" b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23/1/2015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 Persistent Scripts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XSS	#2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Environment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/>
          </a:bodyPr>
          <a:lstStyle/>
          <a:p>
            <a:r>
              <a:rPr lang="en-US" dirty="0" smtClean="0"/>
              <a:t>If you wish to follow along by trying out everything we learn, The ‘</a:t>
            </a:r>
            <a:r>
              <a:rPr lang="en-US" dirty="0" smtClean="0"/>
              <a:t>XSS </a:t>
            </a:r>
            <a:r>
              <a:rPr lang="en-US" dirty="0" smtClean="0"/>
              <a:t>Tutorial - </a:t>
            </a:r>
            <a:r>
              <a:rPr lang="en-US" dirty="0" smtClean="0"/>
              <a:t>Setting </a:t>
            </a:r>
            <a:r>
              <a:rPr lang="en-US" dirty="0" smtClean="0"/>
              <a:t>Up The XSS </a:t>
            </a:r>
            <a:r>
              <a:rPr lang="en-US" dirty="0" smtClean="0"/>
              <a:t>Environment’ video </a:t>
            </a:r>
            <a:br>
              <a:rPr lang="en-US" dirty="0" smtClean="0"/>
            </a:br>
            <a:r>
              <a:rPr lang="en-US" dirty="0" smtClean="0"/>
              <a:t>will get you ready to test in </a:t>
            </a:r>
            <a:br>
              <a:rPr lang="en-US" dirty="0" smtClean="0"/>
            </a:br>
            <a:r>
              <a:rPr lang="en-US" dirty="0" smtClean="0"/>
              <a:t>a safe &amp; legal environment.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What is a </a:t>
            </a:r>
            <a:br>
              <a:rPr lang="en-US" dirty="0" smtClean="0"/>
            </a:br>
            <a:r>
              <a:rPr lang="en-US" dirty="0" smtClean="0"/>
              <a:t>Non Persistent 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Non Persistent Script is as the name describes. The attack only affect’s the user running the script.</a:t>
            </a:r>
          </a:p>
          <a:p>
            <a:r>
              <a:rPr lang="en-US" dirty="0" smtClean="0"/>
              <a:t>It may indicate that the Website’s creator may have forgot to protect other input fields.</a:t>
            </a:r>
            <a:endParaRPr lang="en-US" dirty="0" smtClean="0"/>
          </a:p>
          <a:p>
            <a:r>
              <a:rPr lang="en-US" dirty="0" smtClean="0"/>
              <a:t>It’s not very useful to attack yourself, so we need to be a little crafty.</a:t>
            </a:r>
            <a:endParaRPr lang="en-US" dirty="0" smtClean="0"/>
          </a:p>
          <a:p>
            <a:r>
              <a:rPr lang="en-US" dirty="0" smtClean="0"/>
              <a:t>A Non persistent script can also be referred to as Reflected XSS.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</a:t>
            </a:r>
            <a:r>
              <a:rPr lang="en-US" dirty="0" smtClean="0"/>
              <a:t>Reflected XSS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 like to split Reflected Attacks as their own little sub field.</a:t>
            </a:r>
          </a:p>
          <a:p>
            <a:r>
              <a:rPr lang="en-US" dirty="0" smtClean="0"/>
              <a:t>Reflected XSS is harnessed by attaching the malicious script to the end of a URL/Link.</a:t>
            </a:r>
          </a:p>
          <a:p>
            <a:r>
              <a:rPr lang="en-US" dirty="0" smtClean="0"/>
              <a:t>Though it may be obvious to see code on the end of a URL, techniques of hiding it are possible.</a:t>
            </a:r>
          </a:p>
          <a:p>
            <a:r>
              <a:rPr lang="en-US" dirty="0" smtClean="0"/>
              <a:t>Also with the service of link shortening services this can be very deadly.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can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Reflected XSS is very common cross site scripting method currently.</a:t>
            </a:r>
          </a:p>
          <a:p>
            <a:r>
              <a:rPr lang="en-US" dirty="0" smtClean="0"/>
              <a:t>The malicious code possibilities are endless. But for examples sake we could:</a:t>
            </a:r>
            <a:br>
              <a:rPr lang="en-US" dirty="0" smtClean="0"/>
            </a:br>
            <a:r>
              <a:rPr lang="en-US" dirty="0" smtClean="0"/>
              <a:t>- Redirect to a phishing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Steal Cookie information</a:t>
            </a:r>
            <a:br>
              <a:rPr lang="en-US" dirty="0" smtClean="0"/>
            </a:br>
            <a:r>
              <a:rPr lang="en-US" dirty="0" smtClean="0"/>
              <a:t>- Force the user to make an action.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Let’s Give it a 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Let’s just do some basic mucking around with some html tags to see what we can do with this very vulnerable page.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php</a:t>
            </a:r>
            <a:r>
              <a:rPr lang="en-US" dirty="0" smtClean="0"/>
              <a:t> code file can be found in the description. </a:t>
            </a:r>
          </a:p>
          <a:p>
            <a:r>
              <a:rPr lang="en-US" dirty="0" smtClean="0"/>
              <a:t>We will try some pure HTML, Then we will try the common alert(‘XSS’) script.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Attack </a:t>
            </a:r>
            <a:r>
              <a:rPr lang="en-US" dirty="0" smtClean="0"/>
              <a:t>Strategies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can try to trick a specific victim into clicking the link through an email or instant messaging.</a:t>
            </a:r>
          </a:p>
          <a:p>
            <a:r>
              <a:rPr lang="en-US" dirty="0" smtClean="0"/>
              <a:t>Alternatively if you don’t have a specific target you can publish the link to a website or social media and try to trick people into clicking it.</a:t>
            </a:r>
          </a:p>
          <a:p>
            <a:r>
              <a:rPr lang="en-US" dirty="0" smtClean="0"/>
              <a:t>Once again URL shortening make this much easier, In a later video we will talk about other ways to hide the code.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Persistent Scripts</a:t>
            </a:r>
          </a:p>
          <a:p>
            <a:endParaRPr lang="en-US" dirty="0" smtClean="0"/>
          </a:p>
          <a:p>
            <a:r>
              <a:rPr lang="en-US" dirty="0" smtClean="0"/>
              <a:t>Feel free to leave any questions in the comments.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344</Words>
  <Application>Microsoft Office PowerPoint</Application>
  <PresentationFormat>On-screen Show (16:9)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Non Persistent Scripts</vt:lpstr>
      <vt:lpstr>Environment Setup</vt:lpstr>
      <vt:lpstr>What is a  Non Persistent Script?</vt:lpstr>
      <vt:lpstr>What is Reflected XSS?</vt:lpstr>
      <vt:lpstr>What can it do?</vt:lpstr>
      <vt:lpstr>Let’s Give it a shot</vt:lpstr>
      <vt:lpstr>Attack Strategies </vt:lpstr>
      <vt:lpstr>Next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32</cp:revision>
  <dcterms:created xsi:type="dcterms:W3CDTF">2013-09-22T18:12:34Z</dcterms:created>
  <dcterms:modified xsi:type="dcterms:W3CDTF">2015-01-23T00:34:59Z</dcterms:modified>
</cp:coreProperties>
</file>