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70" r:id="rId5"/>
    <p:sldId id="258" r:id="rId6"/>
    <p:sldId id="265" r:id="rId7"/>
    <p:sldId id="272" r:id="rId8"/>
    <p:sldId id="273" r:id="rId9"/>
    <p:sldId id="263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-7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D35D-6716-454E-BA7A-F7F0C152AA1F}" type="datetimeFigureOut">
              <a:rPr lang="en-US" smtClean="0"/>
              <a:pPr/>
              <a:t>29/1/2015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64000" t="1000" b="6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D35D-6716-454E-BA7A-F7F0C152AA1F}" type="datetimeFigureOut">
              <a:rPr lang="en-US" smtClean="0"/>
              <a:pPr/>
              <a:t>29/1/2015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191D8-9F80-4C73-A1CF-77CA9B7AFF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Bypassing Basic Filters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XSS	#5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Fortunately Not as Easy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Most of the time it will not be this easy. (Sometimes you might get lucky with a rookie programmer)</a:t>
            </a:r>
          </a:p>
          <a:p>
            <a:r>
              <a:rPr lang="en-US" dirty="0" smtClean="0"/>
              <a:t>We have to try some work a round's for the kinds of defenses that developers may put in place.</a:t>
            </a:r>
          </a:p>
          <a:p>
            <a:r>
              <a:rPr lang="en-US" dirty="0" smtClean="0"/>
              <a:t>Usually through encoding, obfuscation or a different approach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magic_quotes_gpc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5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Versions of PHP &lt; 5.3.0 used a configuration variable called </a:t>
            </a:r>
            <a:r>
              <a:rPr lang="en-US" dirty="0" err="1" smtClean="0"/>
              <a:t>magic_quotes_gpc</a:t>
            </a:r>
            <a:r>
              <a:rPr lang="en-US" dirty="0" smtClean="0"/>
              <a:t> which would change all:</a:t>
            </a:r>
            <a:br>
              <a:rPr lang="en-US" dirty="0" smtClean="0"/>
            </a:br>
            <a:r>
              <a:rPr lang="en-US" i="1" dirty="0" smtClean="0"/>
              <a:t>'</a:t>
            </a:r>
            <a:r>
              <a:rPr lang="en-US" dirty="0" smtClean="0"/>
              <a:t> </a:t>
            </a:r>
            <a:r>
              <a:rPr lang="en-US" dirty="0" smtClean="0"/>
              <a:t>(single-quote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i="1" dirty="0" smtClean="0"/>
              <a:t>"</a:t>
            </a:r>
            <a:r>
              <a:rPr lang="en-US" dirty="0" smtClean="0"/>
              <a:t> </a:t>
            </a:r>
            <a:r>
              <a:rPr lang="en-US" dirty="0" smtClean="0"/>
              <a:t>(double quote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i="1" dirty="0" smtClean="0"/>
              <a:t>\</a:t>
            </a:r>
            <a:r>
              <a:rPr lang="en-US" dirty="0" smtClean="0"/>
              <a:t> </a:t>
            </a:r>
            <a:r>
              <a:rPr lang="en-US" dirty="0" smtClean="0"/>
              <a:t>(backslash)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\0 (</a:t>
            </a:r>
            <a:r>
              <a:rPr lang="en-US" i="1" dirty="0" smtClean="0"/>
              <a:t>NULL)</a:t>
            </a:r>
            <a:br>
              <a:rPr lang="en-US" i="1" dirty="0" smtClean="0"/>
            </a:br>
            <a:r>
              <a:rPr lang="en-US" dirty="0" smtClean="0"/>
              <a:t>Into an escaped form of those characters.</a:t>
            </a:r>
          </a:p>
          <a:p>
            <a:r>
              <a:rPr lang="en-US" dirty="0" smtClean="0"/>
              <a:t>The resulting alert would look possibly like </a:t>
            </a:r>
            <a:br>
              <a:rPr lang="en-US" dirty="0" smtClean="0"/>
            </a:br>
            <a:r>
              <a:rPr lang="en-US" sz="2800" dirty="0" smtClean="0"/>
              <a:t>alert(\”</a:t>
            </a:r>
            <a:r>
              <a:rPr lang="en-US" sz="2800" dirty="0" err="1" smtClean="0"/>
              <a:t>xss</a:t>
            </a:r>
            <a:r>
              <a:rPr lang="en-US" sz="2800" dirty="0" smtClean="0"/>
              <a:t>\”) or</a:t>
            </a:r>
            <a:br>
              <a:rPr lang="en-US" sz="2800" dirty="0" smtClean="0"/>
            </a:br>
            <a:r>
              <a:rPr lang="en-US" sz="2800" dirty="0" smtClean="0"/>
              <a:t>alert(\</a:t>
            </a:r>
            <a:r>
              <a:rPr lang="en-US" sz="2800" dirty="0" err="1" smtClean="0"/>
              <a:t>xss</a:t>
            </a:r>
            <a:r>
              <a:rPr lang="en-US" sz="2800" dirty="0" smtClean="0"/>
              <a:t>\)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magic_quotes_gpc</a:t>
            </a:r>
            <a:r>
              <a:rPr lang="en-US" dirty="0" smtClean="0"/>
              <a:t> 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33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This </a:t>
            </a:r>
            <a:r>
              <a:rPr lang="en-US" dirty="0" err="1" smtClean="0"/>
              <a:t>php</a:t>
            </a:r>
            <a:r>
              <a:rPr lang="en-US" dirty="0" smtClean="0"/>
              <a:t> variable has since been removed as it was not a plausible solution to many attacks and as many people were learning about SQL injection. More database specific functions were designed to be used instead. Eg.</a:t>
            </a:r>
            <a:br>
              <a:rPr lang="en-US" dirty="0" smtClean="0"/>
            </a:br>
            <a:r>
              <a:rPr lang="en-US" i="1" dirty="0" err="1" smtClean="0"/>
              <a:t>mysql_real_escape_string</a:t>
            </a:r>
            <a:r>
              <a:rPr lang="en-US" i="1" dirty="0" smtClean="0"/>
              <a:t>( $</a:t>
            </a:r>
            <a:r>
              <a:rPr lang="en-US" i="1" dirty="0" err="1" smtClean="0"/>
              <a:t>astring</a:t>
            </a:r>
            <a:r>
              <a:rPr lang="en-US" i="1" dirty="0" smtClean="0"/>
              <a:t>);</a:t>
            </a:r>
            <a:br>
              <a:rPr lang="en-US" i="1" dirty="0" smtClean="0"/>
            </a:br>
            <a:r>
              <a:rPr lang="en-US" sz="3000" b="1" i="1" dirty="0" smtClean="0">
                <a:solidFill>
                  <a:srgbClr val="FF0000"/>
                </a:solidFill>
              </a:rPr>
              <a:t>(USE THIS ON ANY DATA YOU PASS TO A MYSQL DB)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People still use PHP 4!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websites still use old </a:t>
            </a:r>
            <a:br>
              <a:rPr lang="en-US" dirty="0" smtClean="0"/>
            </a:br>
            <a:r>
              <a:rPr lang="en-US" dirty="0" smtClean="0"/>
              <a:t>versions of PHP! This means many sites still use this </a:t>
            </a:r>
            <a:r>
              <a:rPr lang="en-US" dirty="0" err="1" smtClean="0"/>
              <a:t>magic_quotes_gpc</a:t>
            </a:r>
            <a:r>
              <a:rPr lang="en-US" dirty="0" smtClean="0"/>
              <a:t> as their only line of defense.</a:t>
            </a:r>
          </a:p>
          <a:p>
            <a:r>
              <a:rPr lang="en-US" dirty="0" smtClean="0"/>
              <a:t>Some websites may only add in a simple filter to convert the </a:t>
            </a:r>
            <a:r>
              <a:rPr lang="en-US" dirty="0" err="1" smtClean="0"/>
              <a:t>magic_quote</a:t>
            </a:r>
            <a:r>
              <a:rPr lang="en-US" dirty="0" smtClean="0"/>
              <a:t> values into their html entity equivalent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Using </a:t>
            </a:r>
            <a:r>
              <a:rPr lang="en-US" dirty="0" err="1" smtClean="0"/>
              <a:t>fromCharCode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try out bypassing this type of filter with a little trick to generate a string at runtime. Avoiding all use of quotes!</a:t>
            </a:r>
          </a:p>
          <a:p>
            <a:r>
              <a:rPr lang="en-US" dirty="0" smtClean="0"/>
              <a:t>The new index.php file will simulate the now removed </a:t>
            </a:r>
            <a:r>
              <a:rPr lang="en-US" dirty="0" err="1" smtClean="0"/>
              <a:t>magic_quotes_gpc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Another Attack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Up until now we have used the &lt;script&gt; tag to run all of our cross site scripts.</a:t>
            </a:r>
          </a:p>
          <a:p>
            <a:r>
              <a:rPr lang="en-US" dirty="0" smtClean="0"/>
              <a:t>However if you know much about </a:t>
            </a:r>
            <a:r>
              <a:rPr lang="en-US" dirty="0" err="1" smtClean="0"/>
              <a:t>javascript</a:t>
            </a:r>
            <a:r>
              <a:rPr lang="en-US" dirty="0" smtClean="0"/>
              <a:t>, we can also run scripts from the browser’s address bar. (Address Bar Scripts)</a:t>
            </a:r>
          </a:p>
          <a:p>
            <a:r>
              <a:rPr lang="en-US" dirty="0" smtClean="0"/>
              <a:t>Try typing: </a:t>
            </a:r>
            <a:r>
              <a:rPr lang="en-US" dirty="0" err="1" smtClean="0"/>
              <a:t>javascript:alert</a:t>
            </a:r>
            <a:r>
              <a:rPr lang="en-US" dirty="0" smtClean="0"/>
              <a:t>(“Hello”) while on a webpage. 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 malicious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943349"/>
          </a:xfrm>
        </p:spPr>
        <p:txBody>
          <a:bodyPr>
            <a:normAutofit/>
          </a:bodyPr>
          <a:lstStyle/>
          <a:p>
            <a:r>
              <a:rPr lang="en-US" dirty="0" smtClean="0"/>
              <a:t>A developer may have straight up blocked the &lt;script&gt; all together.</a:t>
            </a:r>
          </a:p>
          <a:p>
            <a:r>
              <a:rPr lang="en-US" dirty="0" smtClean="0"/>
              <a:t>Let’s inject a </a:t>
            </a:r>
            <a:r>
              <a:rPr lang="en-US" smtClean="0"/>
              <a:t>javascript </a:t>
            </a:r>
            <a:r>
              <a:rPr lang="en-US" dirty="0" smtClean="0"/>
              <a:t>link into our test page.</a:t>
            </a:r>
          </a:p>
          <a:p>
            <a:r>
              <a:rPr lang="en-US" dirty="0" smtClean="0"/>
              <a:t>We still have the constraints of our quotes being removed or replaced so we will have to do some manipulation still.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Next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Bypassing More Advanced </a:t>
            </a:r>
            <a:r>
              <a:rPr lang="en-US" dirty="0" smtClean="0"/>
              <a:t>Filters</a:t>
            </a:r>
            <a:br>
              <a:rPr lang="en-US" dirty="0" smtClean="0"/>
            </a:br>
            <a:r>
              <a:rPr lang="en-US" dirty="0" smtClean="0"/>
              <a:t>As well as protecting against XSS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Feel free to leave any questions in the comments.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281</Words>
  <Application>Microsoft Office PowerPoint</Application>
  <PresentationFormat>On-screen Show (16:9)</PresentationFormat>
  <Paragraphs>29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Bypassing Basic Filters</vt:lpstr>
      <vt:lpstr>Fortunately Not as Easy </vt:lpstr>
      <vt:lpstr>magic_quotes_gpc</vt:lpstr>
      <vt:lpstr>magic_quotes_gpc EXT</vt:lpstr>
      <vt:lpstr>People still use PHP 4!</vt:lpstr>
      <vt:lpstr>Using fromCharCode</vt:lpstr>
      <vt:lpstr>Another Attack Strategy</vt:lpstr>
      <vt:lpstr>A malicious link</vt:lpstr>
      <vt:lpstr>Next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&amp; Setup</dc:title>
  <dc:creator>Draps</dc:creator>
  <cp:lastModifiedBy>Draps</cp:lastModifiedBy>
  <cp:revision>139</cp:revision>
  <dcterms:created xsi:type="dcterms:W3CDTF">2013-09-22T18:12:34Z</dcterms:created>
  <dcterms:modified xsi:type="dcterms:W3CDTF">2015-01-29T02:49:25Z</dcterms:modified>
</cp:coreProperties>
</file>