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67" r:id="rId5"/>
    <p:sldId id="270" r:id="rId6"/>
    <p:sldId id="258" r:id="rId7"/>
    <p:sldId id="265" r:id="rId8"/>
    <p:sldId id="278" r:id="rId9"/>
    <p:sldId id="279" r:id="rId10"/>
    <p:sldId id="272" r:id="rId11"/>
    <p:sldId id="274" r:id="rId12"/>
    <p:sldId id="275" r:id="rId13"/>
    <p:sldId id="276" r:id="rId14"/>
    <p:sldId id="277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Bypassing Advanced </a:t>
            </a:r>
            <a:r>
              <a:rPr lang="en-US" dirty="0" smtClean="0"/>
              <a:t>Filters &amp; Protecting Against XSS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Protecting Your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There is several measures you should put in place to protect yourself/customers against cross site scripting attacks.</a:t>
            </a:r>
          </a:p>
          <a:p>
            <a:r>
              <a:rPr lang="en-US" dirty="0" smtClean="0"/>
              <a:t>First is making sure EVERY </a:t>
            </a:r>
            <a:r>
              <a:rPr lang="en-US" dirty="0" err="1" smtClean="0"/>
              <a:t>untrusted</a:t>
            </a:r>
            <a:r>
              <a:rPr lang="en-US" dirty="0" smtClean="0"/>
              <a:t> variable that echoed out to the webpage are encoded with html entities.</a:t>
            </a:r>
          </a:p>
          <a:p>
            <a:r>
              <a:rPr lang="en-US" dirty="0" smtClean="0"/>
              <a:t>(In PHP this is with the </a:t>
            </a:r>
            <a:r>
              <a:rPr lang="en-US" dirty="0" err="1" smtClean="0"/>
              <a:t>htmlentities</a:t>
            </a:r>
            <a:r>
              <a:rPr lang="en-US" dirty="0" smtClean="0"/>
              <a:t>() function)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Protecting Your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This encoding is a good start at is will prevent almost all basic forms of XSS attacks.</a:t>
            </a:r>
          </a:p>
          <a:p>
            <a:r>
              <a:rPr lang="en-US" dirty="0" smtClean="0"/>
              <a:t>Find a nice library or code snippet that sanitizes </a:t>
            </a:r>
            <a:r>
              <a:rPr lang="en-US" dirty="0" err="1" smtClean="0"/>
              <a:t>javascript</a:t>
            </a:r>
            <a:r>
              <a:rPr lang="en-US" dirty="0" smtClean="0"/>
              <a:t>: from URI’s. REMEMBER this address script </a:t>
            </a:r>
            <a:r>
              <a:rPr lang="en-US" dirty="0" err="1" smtClean="0"/>
              <a:t>javascript</a:t>
            </a:r>
            <a:r>
              <a:rPr lang="en-US" dirty="0" smtClean="0"/>
              <a:t>: is not case sensitive so capital </a:t>
            </a:r>
            <a:r>
              <a:rPr lang="en-US" dirty="0" err="1" smtClean="0"/>
              <a:t>Javascript</a:t>
            </a:r>
            <a:r>
              <a:rPr lang="en-US" dirty="0" smtClean="0"/>
              <a:t>: might slip past a filter for just “</a:t>
            </a:r>
            <a:r>
              <a:rPr lang="en-US" dirty="0" err="1" smtClean="0"/>
              <a:t>javascript</a:t>
            </a:r>
            <a:r>
              <a:rPr lang="en-US" dirty="0" smtClean="0"/>
              <a:t>:”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Protecting Your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Remember to sanitize inbound as well as outbound. SQL injection is still a huge problem. It’s also possible that your SQL injection protection might stop a few sneaky cross site scripts from making it into your database.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 Security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Finally, For a very strong line of defense we can use Content Security Policies or CSP’s.</a:t>
            </a:r>
          </a:p>
          <a:p>
            <a:r>
              <a:rPr lang="en-US" dirty="0" smtClean="0"/>
              <a:t>Content Security Policies are sent by your web server in the header in every response.</a:t>
            </a:r>
          </a:p>
          <a:p>
            <a:r>
              <a:rPr lang="en-US" dirty="0" smtClean="0"/>
              <a:t>CSP’s allow us to specify EXACTALLY what sources are trusted and disable any inline resources. </a:t>
            </a:r>
          </a:p>
          <a:p>
            <a:r>
              <a:rPr lang="en-US" dirty="0" smtClean="0"/>
              <a:t>I highly recommend reading about CSP’s. HTML5Rocks.com has a great write up about it. (A link will be in the Description)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Links in the description!</a:t>
            </a:r>
          </a:p>
          <a:p>
            <a:r>
              <a:rPr lang="en-US" dirty="0" smtClean="0"/>
              <a:t>OWASP - XSS Filter Evasion Cheat Sheet</a:t>
            </a:r>
          </a:p>
          <a:p>
            <a:r>
              <a:rPr lang="en-US" dirty="0" smtClean="0"/>
              <a:t>OWASP - XSS Prevention Cheat Sheet</a:t>
            </a:r>
          </a:p>
          <a:p>
            <a:r>
              <a:rPr lang="en-US" dirty="0" smtClean="0"/>
              <a:t>HTML5Rocks - An </a:t>
            </a:r>
            <a:r>
              <a:rPr lang="en-US" dirty="0" smtClean="0"/>
              <a:t>Introduction to Content Security </a:t>
            </a:r>
            <a:r>
              <a:rPr lang="en-US" dirty="0" smtClean="0"/>
              <a:t>Policy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the Tweet Deck XSS </a:t>
            </a:r>
            <a:br>
              <a:rPr lang="en-US" dirty="0" smtClean="0"/>
            </a:br>
            <a:r>
              <a:rPr lang="en-US" dirty="0" smtClean="0"/>
              <a:t>(Jun 2014)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Final</a:t>
            </a:r>
            <a:r>
              <a:rPr lang="en-US" dirty="0" smtClean="0"/>
              <a:t> Offensive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made it to this point and your previous XSS filter avoiding methods have failed. </a:t>
            </a:r>
          </a:p>
          <a:p>
            <a:r>
              <a:rPr lang="en-US" dirty="0" smtClean="0"/>
              <a:t>You are most likely out of luck!</a:t>
            </a:r>
          </a:p>
          <a:p>
            <a:r>
              <a:rPr lang="en-US" dirty="0" smtClean="0"/>
              <a:t>However not all filters are made the same and you may be able to slip through by building your attacks with an encoded format.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Type’s of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INBOUND sanitizing</a:t>
            </a:r>
            <a:endParaRPr lang="en-US" b="1" dirty="0" smtClean="0"/>
          </a:p>
          <a:p>
            <a:pPr marL="514350" indent="-514350">
              <a:buFont typeface="Courier New" pitchFamily="49" charset="0"/>
              <a:buChar char="o"/>
            </a:pPr>
            <a:r>
              <a:rPr lang="en-US" sz="2800" dirty="0" smtClean="0"/>
              <a:t>Protecting The server and yourself.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2800" dirty="0" smtClean="0"/>
              <a:t>SQL injection, Remote File Inclusion,  etc</a:t>
            </a:r>
          </a:p>
          <a:p>
            <a:pPr marL="514350" indent="-514350"/>
            <a:r>
              <a:rPr lang="en-US" b="1" dirty="0" smtClean="0"/>
              <a:t>OUTBOUND sanitizing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2800" dirty="0" smtClean="0"/>
              <a:t>Cross Site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</a:t>
            </a:r>
            <a:r>
              <a:rPr lang="en-US" dirty="0" err="1" smtClean="0"/>
              <a:t>scii</a:t>
            </a:r>
            <a:r>
              <a:rPr lang="en-US" dirty="0" smtClean="0"/>
              <a:t> decimal 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&amp;#106;&amp;#97;&amp;#118;&amp;#97;&amp;#115;&amp;#99;&amp;#114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&amp;#</a:t>
            </a:r>
            <a:r>
              <a:rPr lang="en-US" sz="2200" dirty="0" smtClean="0"/>
              <a:t>105;&amp;#112;&amp;#116;&amp;#58;&amp;#97;&amp;#108;&amp;#101;&amp;#114;&amp;#116;&amp;#40;&amp;#39;&amp;#88;&amp;#83;&amp;#83;&amp;#39;&amp;#41</a:t>
            </a:r>
            <a:r>
              <a:rPr lang="en-US" sz="2200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turn into: </a:t>
            </a:r>
            <a:r>
              <a:rPr lang="en-US" dirty="0" err="1" smtClean="0"/>
              <a:t>javascript:alert</a:t>
            </a:r>
            <a:r>
              <a:rPr lang="en-US" dirty="0" smtClean="0"/>
              <a:t>(‘XSS’)</a:t>
            </a:r>
          </a:p>
          <a:p>
            <a:r>
              <a:rPr lang="en-US" dirty="0" smtClean="0"/>
              <a:t>These HTML entities will form a </a:t>
            </a:r>
            <a:r>
              <a:rPr lang="en-US" dirty="0" err="1" smtClean="0"/>
              <a:t>javascript</a:t>
            </a:r>
            <a:r>
              <a:rPr lang="en-US" dirty="0" smtClean="0"/>
              <a:t> address bar script when the html is interpreted by the browser.</a:t>
            </a:r>
          </a:p>
          <a:p>
            <a:r>
              <a:rPr lang="en-US" dirty="0" smtClean="0"/>
              <a:t>This is great for defeating word blacklists &amp; strong quote filters.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ascii</a:t>
            </a:r>
            <a:r>
              <a:rPr lang="en-US" dirty="0" smtClean="0"/>
              <a:t> hex 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same can be done with hexadecimal.</a:t>
            </a:r>
          </a:p>
          <a:p>
            <a:r>
              <a:rPr lang="en-US" dirty="0" smtClean="0"/>
              <a:t>Using the #x prefix in html entities will interpret as HEX. Eg:</a:t>
            </a:r>
            <a:br>
              <a:rPr lang="en-US" dirty="0" smtClean="0"/>
            </a:br>
            <a:r>
              <a:rPr lang="pt-BR" sz="2000" dirty="0" smtClean="0"/>
              <a:t>&amp;#x6A;&amp;#x61;&amp;#x76;&amp;#x61;&amp;#x73;&amp;#x63;&amp;#x72;&amp;#x69;&amp;#x70;&amp;#x74;&amp;#x3A;&amp;#x61;&amp;#x6C;&amp;#x65;&amp;#x72;&amp;#x74;&amp;#x28;&amp;#x27;&amp;#x58;&amp;#x53;&amp;#x53;&amp;#x27;&amp;#x29;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dirty="0" smtClean="0"/>
              <a:t>You can find many text to hex converters on the web! </a:t>
            </a:r>
            <a:r>
              <a:rPr lang="en-US" dirty="0" smtClean="0"/>
              <a:t>Just Google search for one!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give it a shot!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create a link with am </a:t>
            </a:r>
            <a:r>
              <a:rPr lang="en-US" dirty="0" err="1" smtClean="0"/>
              <a:t>ascii</a:t>
            </a:r>
            <a:r>
              <a:rPr lang="en-US" dirty="0" smtClean="0"/>
              <a:t> decimal encoded URI.</a:t>
            </a:r>
          </a:p>
          <a:p>
            <a:r>
              <a:rPr lang="en-US" dirty="0" smtClean="0"/>
              <a:t>I suggest grabbing a </a:t>
            </a:r>
            <a:r>
              <a:rPr lang="en-US" dirty="0" err="1" smtClean="0"/>
              <a:t>ascii</a:t>
            </a:r>
            <a:r>
              <a:rPr lang="en-US" dirty="0" smtClean="0"/>
              <a:t> converter or just copying the code from the code.txt file. It’s quite painful to type…</a:t>
            </a:r>
          </a:p>
          <a:p>
            <a:r>
              <a:rPr lang="en-US" dirty="0" smtClean="0"/>
              <a:t>The new webpage now has a blacklist as well as last tutorials filter.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Slip past inbound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You can attempt to slip past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inbound filters by encoding the URL GET variable info in HEX.</a:t>
            </a:r>
          </a:p>
          <a:p>
            <a:r>
              <a:rPr lang="en-US" dirty="0" smtClean="0"/>
              <a:t>EG. </a:t>
            </a:r>
            <a:r>
              <a:rPr lang="en-US" dirty="0" smtClean="0"/>
              <a:t>name</a:t>
            </a:r>
            <a:r>
              <a:rPr lang="en-US" dirty="0" smtClean="0"/>
              <a:t>= </a:t>
            </a:r>
            <a:r>
              <a:rPr lang="en-US" sz="2000" dirty="0" smtClean="0"/>
              <a:t>%</a:t>
            </a:r>
            <a:r>
              <a:rPr lang="en-US" sz="2000" dirty="0" smtClean="0"/>
              <a:t>3c%73%63%72%69%70%74%3e%61%6c%65%72%74%28%27%78%73%73%27%29%3c%2f%73%63%72%69%70%74%3e</a:t>
            </a:r>
          </a:p>
          <a:p>
            <a:r>
              <a:rPr lang="en-US" dirty="0" smtClean="0"/>
              <a:t>Let’s quickly have a look at how.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One off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Check out OWASP’s Filter evasion cheat sheet.</a:t>
            </a:r>
          </a:p>
          <a:p>
            <a:r>
              <a:rPr lang="en-US" dirty="0" smtClean="0"/>
              <a:t>There are many one off attack vectors that may work against IE but not Firefox or chrome.</a:t>
            </a:r>
          </a:p>
          <a:p>
            <a:r>
              <a:rPr lang="en-US" dirty="0" smtClean="0"/>
              <a:t>This one is a favorite for me.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&lt;SCRIPT/XSS SRC="http</a:t>
            </a:r>
            <a:r>
              <a:rPr lang="en-US" sz="2400" dirty="0" smtClean="0"/>
              <a:t>://asite.com/xss.jpg"&gt;&lt;/</a:t>
            </a:r>
            <a:r>
              <a:rPr lang="en-US" sz="2400" dirty="0" smtClean="0"/>
              <a:t>SCRIPT</a:t>
            </a:r>
            <a:r>
              <a:rPr lang="en-US" sz="2400" dirty="0" smtClean="0"/>
              <a:t>&gt;</a:t>
            </a:r>
          </a:p>
          <a:p>
            <a:r>
              <a:rPr lang="en-US" dirty="0" smtClean="0"/>
              <a:t>Firefox will ignore the forward slash between script and XSS as it’s not part of the script tag. However blacklist filters will only see a &lt;SCRIPT/XSS tag.</a:t>
            </a:r>
          </a:p>
          <a:p>
            <a:r>
              <a:rPr lang="en-US" dirty="0" smtClean="0"/>
              <a:t>Also notice that the script file is actually a image extension? If you rename a JavaScript file it’s still read as JavaScript.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have set up a second page which you can easily navigate to by clicking the next link at the bottom of the test page. </a:t>
            </a:r>
          </a:p>
          <a:p>
            <a:r>
              <a:rPr lang="en-US" dirty="0" smtClean="0"/>
              <a:t>There I have No Blacklist, No Specific Filter. However I do have the </a:t>
            </a:r>
            <a:r>
              <a:rPr lang="en-US" dirty="0" err="1" smtClean="0"/>
              <a:t>htmlentities</a:t>
            </a:r>
            <a:r>
              <a:rPr lang="en-US" dirty="0" smtClean="0"/>
              <a:t> function that turns all characters with meaning into a html entity equivalent.</a:t>
            </a:r>
          </a:p>
          <a:p>
            <a:r>
              <a:rPr lang="en-US" b="1" dirty="0" smtClean="0"/>
              <a:t>Can you manage to get an XSS attack through?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560</Words>
  <Application>Microsoft Office PowerPoint</Application>
  <PresentationFormat>On-screen Show (16:9)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Bypassing Advanced Filters &amp; Protecting Against XSS</vt:lpstr>
      <vt:lpstr>Final Offensive</vt:lpstr>
      <vt:lpstr>Type’s of defense</vt:lpstr>
      <vt:lpstr>ascii decimal encoded</vt:lpstr>
      <vt:lpstr>ascii hex encoded</vt:lpstr>
      <vt:lpstr>Let’s give it a shot!</vt:lpstr>
      <vt:lpstr>Slip past inbound tests</vt:lpstr>
      <vt:lpstr>One off tricks</vt:lpstr>
      <vt:lpstr>Index2.php</vt:lpstr>
      <vt:lpstr>Protecting Your Website</vt:lpstr>
      <vt:lpstr>Protecting Your Website</vt:lpstr>
      <vt:lpstr>Protecting Your Website</vt:lpstr>
      <vt:lpstr>Content Security Policy</vt:lpstr>
      <vt:lpstr>Resources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160</cp:revision>
  <dcterms:created xsi:type="dcterms:W3CDTF">2013-09-22T18:12:34Z</dcterms:created>
  <dcterms:modified xsi:type="dcterms:W3CDTF">2015-02-02T02:24:06Z</dcterms:modified>
</cp:coreProperties>
</file>