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67" r:id="rId5"/>
    <p:sldId id="270" r:id="rId6"/>
    <p:sldId id="258" r:id="rId7"/>
    <p:sldId id="274" r:id="rId8"/>
    <p:sldId id="275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4000" t="1000" b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Twitter’s Tweet Deck XSS Script </a:t>
            </a:r>
            <a:br>
              <a:rPr lang="en-US" dirty="0" smtClean="0"/>
            </a:br>
            <a:r>
              <a:rPr lang="en-US" dirty="0" smtClean="0"/>
              <a:t>(Jun 2014)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XSS	#7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What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morning of June 11 Twitter applied a revamp to the user interface of </a:t>
            </a:r>
            <a:r>
              <a:rPr lang="en-US" dirty="0" err="1" smtClean="0"/>
              <a:t>Tweetdeck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Tweetdeck</a:t>
            </a:r>
            <a:r>
              <a:rPr lang="en-US" dirty="0" smtClean="0"/>
              <a:t> allows your to manage twitter accounts in a much more business orientated way.</a:t>
            </a:r>
          </a:p>
          <a:p>
            <a:r>
              <a:rPr lang="en-US" dirty="0" smtClean="0"/>
              <a:t>A few hours later that morning a self </a:t>
            </a:r>
            <a:r>
              <a:rPr lang="en-US" dirty="0" err="1" smtClean="0"/>
              <a:t>retweeting</a:t>
            </a:r>
            <a:r>
              <a:rPr lang="en-US" dirty="0" smtClean="0"/>
              <a:t> tweet was </a:t>
            </a:r>
            <a:r>
              <a:rPr lang="en-US" dirty="0" err="1" smtClean="0"/>
              <a:t>retweeting</a:t>
            </a:r>
            <a:r>
              <a:rPr lang="en-US" dirty="0" smtClean="0"/>
              <a:t> </a:t>
            </a:r>
            <a:r>
              <a:rPr lang="en-US" dirty="0" err="1" smtClean="0"/>
              <a:t>iteself</a:t>
            </a:r>
            <a:r>
              <a:rPr lang="en-US" dirty="0" smtClean="0"/>
              <a:t> when ever it was seen by a user of </a:t>
            </a:r>
            <a:r>
              <a:rPr lang="en-US" dirty="0" err="1" smtClean="0"/>
              <a:t>Tweetdeck</a:t>
            </a:r>
            <a:r>
              <a:rPr lang="en-US" dirty="0" smtClean="0"/>
              <a:t>. Booming it up to 81k </a:t>
            </a:r>
            <a:r>
              <a:rPr lang="en-US" dirty="0" err="1" smtClean="0"/>
              <a:t>retweet’s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How did it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US" dirty="0" smtClean="0"/>
              <a:t>While rebuilding the user interface </a:t>
            </a:r>
            <a:r>
              <a:rPr lang="en-US" smtClean="0"/>
              <a:t>the </a:t>
            </a:r>
            <a:r>
              <a:rPr lang="en-US" smtClean="0"/>
              <a:t>developers </a:t>
            </a:r>
            <a:r>
              <a:rPr lang="en-US" dirty="0" smtClean="0"/>
              <a:t>of the tweet layout forgot to HTML encode the tweets coming from the database.</a:t>
            </a:r>
          </a:p>
          <a:p>
            <a:pPr marL="514350" indent="-514350"/>
            <a:r>
              <a:rPr lang="en-US" dirty="0" smtClean="0"/>
              <a:t>This means the script was being executed on everyone on </a:t>
            </a:r>
            <a:r>
              <a:rPr lang="en-US" dirty="0" err="1" smtClean="0"/>
              <a:t>Tweetdeck</a:t>
            </a:r>
            <a:r>
              <a:rPr lang="en-US" dirty="0" smtClean="0"/>
              <a:t> who saw it.</a:t>
            </a:r>
          </a:p>
          <a:p>
            <a:pPr marL="514350" indent="-514350"/>
            <a:r>
              <a:rPr lang="en-US" dirty="0" smtClean="0"/>
              <a:t>This however did not affect any regular twitter users. Only </a:t>
            </a:r>
            <a:r>
              <a:rPr lang="en-US" dirty="0" err="1" smtClean="0"/>
              <a:t>Tweetdeck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686800" cy="37909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&lt;script class="</a:t>
            </a:r>
            <a:r>
              <a:rPr lang="en-US" dirty="0" err="1" smtClean="0"/>
              <a:t>xss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$('.</a:t>
            </a:r>
            <a:r>
              <a:rPr lang="en-US" dirty="0" err="1" smtClean="0"/>
              <a:t>xss</a:t>
            </a:r>
            <a:r>
              <a:rPr lang="en-US" dirty="0" smtClean="0"/>
              <a:t>').parents().</a:t>
            </a:r>
            <a:r>
              <a:rPr lang="en-US" dirty="0" err="1" smtClean="0"/>
              <a:t>eq</a:t>
            </a:r>
            <a:r>
              <a:rPr lang="en-US" dirty="0" smtClean="0"/>
              <a:t>(1).find('a')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eq</a:t>
            </a:r>
            <a:r>
              <a:rPr lang="en-US" dirty="0" smtClean="0"/>
              <a:t>(1).click();$('[data-action=</a:t>
            </a:r>
            <a:r>
              <a:rPr lang="en-US" dirty="0" err="1" smtClean="0"/>
              <a:t>retweet</a:t>
            </a:r>
            <a:r>
              <a:rPr lang="en-US" dirty="0" smtClean="0"/>
              <a:t>]').click();</a:t>
            </a:r>
            <a:br>
              <a:rPr lang="en-US" dirty="0" smtClean="0"/>
            </a:br>
            <a:r>
              <a:rPr lang="en-US" dirty="0" smtClean="0"/>
              <a:t>alert('XSS in </a:t>
            </a:r>
            <a:r>
              <a:rPr lang="en-US" dirty="0" err="1" smtClean="0"/>
              <a:t>Tweetdeck</a:t>
            </a:r>
            <a:r>
              <a:rPr lang="en-US" dirty="0" smtClean="0"/>
              <a:t>')</a:t>
            </a:r>
            <a:br>
              <a:rPr lang="en-US" dirty="0" smtClean="0"/>
            </a:br>
            <a:r>
              <a:rPr lang="en-US" dirty="0" smtClean="0"/>
              <a:t>&lt;/script&gt;♥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the code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&lt;script class="</a:t>
            </a:r>
            <a:r>
              <a:rPr lang="en-US" b="1" dirty="0" err="1" smtClean="0"/>
              <a:t>xss</a:t>
            </a:r>
            <a:r>
              <a:rPr lang="en-US" b="1" dirty="0" smtClean="0"/>
              <a:t>"&gt;</a:t>
            </a:r>
          </a:p>
          <a:p>
            <a:pPr>
              <a:buNone/>
            </a:pPr>
            <a:r>
              <a:rPr lang="en-US" b="1" dirty="0" smtClean="0"/>
              <a:t>&lt;/script&gt;♥</a:t>
            </a:r>
          </a:p>
          <a:p>
            <a:r>
              <a:rPr lang="en-US" dirty="0" smtClean="0"/>
              <a:t>The script tag is opened and it’s given the class name </a:t>
            </a:r>
            <a:r>
              <a:rPr lang="en-US" dirty="0" err="1" smtClean="0"/>
              <a:t>xss</a:t>
            </a:r>
            <a:r>
              <a:rPr lang="en-US" dirty="0" smtClean="0"/>
              <a:t> (This will come in handy next line) The script tag is also closed. (Don’t want to mess up twitter, that would be big trouble)</a:t>
            </a:r>
          </a:p>
          <a:p>
            <a:r>
              <a:rPr lang="en-US" dirty="0" smtClean="0"/>
              <a:t>Enough room for a nice Unicode heart. 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the code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49"/>
            <a:ext cx="8686800" cy="3790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$('.</a:t>
            </a:r>
            <a:r>
              <a:rPr lang="en-US" b="1" dirty="0" err="1" smtClean="0"/>
              <a:t>xss</a:t>
            </a:r>
            <a:r>
              <a:rPr lang="en-US" b="1" dirty="0" smtClean="0"/>
              <a:t>').parents().</a:t>
            </a:r>
            <a:r>
              <a:rPr lang="en-US" b="1" dirty="0" err="1" smtClean="0"/>
              <a:t>eq</a:t>
            </a:r>
            <a:r>
              <a:rPr lang="en-US" b="1" dirty="0" smtClean="0"/>
              <a:t>(1).find('a').</a:t>
            </a:r>
            <a:r>
              <a:rPr lang="en-US" b="1" dirty="0" err="1" smtClean="0"/>
              <a:t>eq</a:t>
            </a:r>
            <a:r>
              <a:rPr lang="en-US" b="1" dirty="0" smtClean="0"/>
              <a:t>(1).click();</a:t>
            </a:r>
          </a:p>
          <a:p>
            <a:r>
              <a:rPr lang="en-US" sz="3000" dirty="0" smtClean="0"/>
              <a:t>Using </a:t>
            </a:r>
            <a:r>
              <a:rPr lang="en-US" sz="3000" dirty="0" err="1" smtClean="0"/>
              <a:t>Jquery</a:t>
            </a:r>
            <a:r>
              <a:rPr lang="en-US" sz="3000" dirty="0" smtClean="0"/>
              <a:t> $, select anything on the page with the class ‘</a:t>
            </a:r>
            <a:r>
              <a:rPr lang="en-US" sz="3000" dirty="0" err="1" smtClean="0"/>
              <a:t>xss</a:t>
            </a:r>
            <a:r>
              <a:rPr lang="en-US" sz="3000" dirty="0" smtClean="0"/>
              <a:t>’ (the script tag)</a:t>
            </a:r>
          </a:p>
          <a:p>
            <a:r>
              <a:rPr lang="en-US" sz="3000" dirty="0" smtClean="0"/>
              <a:t>Get a list of all the parent tags that encase this class.</a:t>
            </a:r>
          </a:p>
          <a:p>
            <a:r>
              <a:rPr lang="en-US" sz="3000" dirty="0" smtClean="0"/>
              <a:t>Retrieve the second parent tag (0, 1)</a:t>
            </a:r>
          </a:p>
          <a:p>
            <a:r>
              <a:rPr lang="en-US" sz="3000" dirty="0" smtClean="0"/>
              <a:t>Find a list of all the a tags inside this parent tag.</a:t>
            </a:r>
          </a:p>
          <a:p>
            <a:r>
              <a:rPr lang="en-US" sz="3000" dirty="0" smtClean="0"/>
              <a:t>Retrieve the second link, Then click()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the code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49"/>
            <a:ext cx="8686800" cy="3790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$('[data-action=</a:t>
            </a:r>
            <a:r>
              <a:rPr lang="en-US" dirty="0" err="1" smtClean="0"/>
              <a:t>retweet</a:t>
            </a:r>
            <a:r>
              <a:rPr lang="en-US" dirty="0" smtClean="0"/>
              <a:t>]').click();</a:t>
            </a:r>
          </a:p>
          <a:p>
            <a:r>
              <a:rPr lang="en-US" sz="3000" dirty="0" smtClean="0"/>
              <a:t>Select any element on screen with the attribute </a:t>
            </a:r>
            <a:br>
              <a:rPr lang="en-US" sz="3000" dirty="0" smtClean="0"/>
            </a:br>
            <a:r>
              <a:rPr lang="en-US" sz="3000" dirty="0" smtClean="0"/>
              <a:t>data-action=</a:t>
            </a:r>
            <a:r>
              <a:rPr lang="en-US" sz="3000" dirty="0" err="1" smtClean="0"/>
              <a:t>retweet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Click() it</a:t>
            </a:r>
          </a:p>
          <a:p>
            <a:r>
              <a:rPr lang="en-US" sz="3000" dirty="0" smtClean="0"/>
              <a:t>(When you attempt to </a:t>
            </a:r>
            <a:r>
              <a:rPr lang="en-US" sz="3000" dirty="0" err="1" smtClean="0"/>
              <a:t>retweet</a:t>
            </a:r>
            <a:r>
              <a:rPr lang="en-US" sz="3000" dirty="0" smtClean="0"/>
              <a:t> something a confirmation box pop’s up. This is what clicks the second </a:t>
            </a:r>
            <a:r>
              <a:rPr lang="en-US" sz="3000" dirty="0" err="1" smtClean="0"/>
              <a:t>retweet</a:t>
            </a:r>
            <a:r>
              <a:rPr lang="en-US" sz="3000" dirty="0" smtClean="0"/>
              <a:t> button)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the code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49"/>
            <a:ext cx="8686800" cy="3790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alert('XSS in </a:t>
            </a:r>
            <a:r>
              <a:rPr lang="en-US" b="1" dirty="0" err="1" smtClean="0"/>
              <a:t>Tweetdeck</a:t>
            </a:r>
            <a:r>
              <a:rPr lang="en-US" b="1" dirty="0" smtClean="0"/>
              <a:t>')</a:t>
            </a:r>
          </a:p>
          <a:p>
            <a:r>
              <a:rPr lang="en-US" dirty="0" smtClean="0"/>
              <a:t>I’m sure you are aware of what this line of code does! </a:t>
            </a:r>
          </a:p>
          <a:p>
            <a:r>
              <a:rPr lang="en-US" dirty="0" smtClean="0"/>
              <a:t>Makes a dialog pop up saying “XSS in </a:t>
            </a:r>
            <a:r>
              <a:rPr lang="en-US" dirty="0" err="1" smtClean="0"/>
              <a:t>Tweetdeck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Done!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Tutorial Completed!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332</Words>
  <Application>Microsoft Office PowerPoint</Application>
  <PresentationFormat>On-screen Show (16:9)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Twitter’s Tweet Deck XSS Script  (Jun 2014)</vt:lpstr>
      <vt:lpstr>What Happened</vt:lpstr>
      <vt:lpstr>How did it happen</vt:lpstr>
      <vt:lpstr>The code</vt:lpstr>
      <vt:lpstr>How the code worked</vt:lpstr>
      <vt:lpstr>How the code worked</vt:lpstr>
      <vt:lpstr>How the code worked</vt:lpstr>
      <vt:lpstr>How the code worked</vt:lpstr>
      <vt:lpstr>Done!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183</cp:revision>
  <dcterms:created xsi:type="dcterms:W3CDTF">2013-09-22T18:12:34Z</dcterms:created>
  <dcterms:modified xsi:type="dcterms:W3CDTF">2015-02-06T03:36:04Z</dcterms:modified>
</cp:coreProperties>
</file>