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2000" r="-3000" b="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&amp;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  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tags and the basics of a page</a:t>
            </a:r>
          </a:p>
          <a:p>
            <a:r>
              <a:rPr lang="en-US" dirty="0" smtClean="0"/>
              <a:t>Attributes and links</a:t>
            </a:r>
          </a:p>
          <a:p>
            <a:r>
              <a:rPr lang="en-US" dirty="0" smtClean="0"/>
              <a:t>Formatting and images</a:t>
            </a:r>
          </a:p>
          <a:p>
            <a:r>
              <a:rPr lang="en-US" dirty="0" smtClean="0"/>
              <a:t>The head and styling</a:t>
            </a:r>
          </a:p>
          <a:p>
            <a:r>
              <a:rPr lang="en-US" dirty="0" smtClean="0"/>
              <a:t>Tables and lists</a:t>
            </a:r>
          </a:p>
          <a:p>
            <a:r>
              <a:rPr lang="en-US" dirty="0" smtClean="0"/>
              <a:t>Forms and </a:t>
            </a:r>
            <a:r>
              <a:rPr lang="en-US" dirty="0" err="1" smtClean="0"/>
              <a:t>Iframes</a:t>
            </a:r>
            <a:endParaRPr lang="en-US" dirty="0" smtClean="0"/>
          </a:p>
          <a:p>
            <a:r>
              <a:rPr lang="en-US" smtClean="0"/>
              <a:t>Media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browser turns it into pretty websites</a:t>
            </a:r>
          </a:p>
          <a:p>
            <a:r>
              <a:rPr lang="en-US" dirty="0" smtClean="0"/>
              <a:t>The base for all websites</a:t>
            </a:r>
          </a:p>
          <a:p>
            <a:r>
              <a:rPr lang="en-US" dirty="0" smtClean="0"/>
              <a:t>Uses tags to tell the browser what to put on the page</a:t>
            </a:r>
          </a:p>
          <a:p>
            <a:r>
              <a:rPr lang="en-US" dirty="0" smtClean="0"/>
              <a:t>Our pages will be very basic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use any program that edits text!</a:t>
            </a:r>
          </a:p>
          <a:p>
            <a:r>
              <a:rPr lang="en-US" dirty="0" smtClean="0"/>
              <a:t>You could use notepad, WordPad, vim or even Microsoft word if you wanted to </a:t>
            </a:r>
            <a:br>
              <a:rPr lang="en-US" dirty="0" smtClean="0"/>
            </a:br>
            <a:r>
              <a:rPr lang="en-US" dirty="0" smtClean="0"/>
              <a:t>(DON’T use Microsoft word. Everyone will cry)</a:t>
            </a:r>
          </a:p>
          <a:p>
            <a:r>
              <a:rPr lang="en-US" dirty="0" smtClean="0"/>
              <a:t>I’m going to suggest notepad++ because it’s free and will highlight parts of the code for you. </a:t>
            </a:r>
            <a:r>
              <a:rPr lang="en-US" dirty="0" smtClean="0">
                <a:hlinkClick r:id="rId2"/>
              </a:rPr>
              <a:t>http://notepad-plus-plus.org/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and the basics of a page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109</Words>
  <Application>Microsoft Office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 &amp; Setup</vt:lpstr>
      <vt:lpstr>Topics</vt:lpstr>
      <vt:lpstr>About HTML</vt:lpstr>
      <vt:lpstr>Setup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11</cp:revision>
  <dcterms:created xsi:type="dcterms:W3CDTF">2013-09-22T18:12:34Z</dcterms:created>
  <dcterms:modified xsi:type="dcterms:W3CDTF">2014-12-18T06:03:14Z</dcterms:modified>
</cp:coreProperties>
</file>