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7" r:id="rId7"/>
    <p:sldId id="266" r:id="rId8"/>
    <p:sldId id="268" r:id="rId9"/>
    <p:sldId id="269" r:id="rId10"/>
    <p:sldId id="270" r:id="rId11"/>
    <p:sldId id="271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2000" r="-3000" b="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Tags &amp;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   #2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Let’s add some new features.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edit our html </a:t>
            </a:r>
            <a:r>
              <a:rPr lang="en-US" smtClean="0"/>
              <a:t>document </a:t>
            </a:r>
            <a:r>
              <a:rPr lang="en-US" smtClean="0"/>
              <a:t>index.html </a:t>
            </a:r>
            <a:r>
              <a:rPr lang="en-US" dirty="0" smtClean="0"/>
              <a:t>to have some headings and a couple of paragraphs.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Some things to remember!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can appear friendly at first, but lazy coding will lead to display errors later on.</a:t>
            </a:r>
          </a:p>
          <a:p>
            <a:r>
              <a:rPr lang="en-US" dirty="0" smtClean="0"/>
              <a:t>Remember to close all tags you open with their corresponding 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The HTML5 standard allows capitals for tags, however it is advised to stick to lowercase as stricter XHTML rules will not accept uppercase.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and Links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.html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Html code is stored in .html files (.</a:t>
            </a:r>
            <a:r>
              <a:rPr lang="en-US" dirty="0" err="1" smtClean="0"/>
              <a:t>htm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Internet browsers read .html files and turn it into a webpage</a:t>
            </a:r>
          </a:p>
          <a:p>
            <a:r>
              <a:rPr lang="en-US" dirty="0" smtClean="0"/>
              <a:t>When you visit a website. The website sends you the .html page and your browser shows it to you.</a:t>
            </a:r>
          </a:p>
          <a:p>
            <a:r>
              <a:rPr lang="en-US" dirty="0" smtClean="0"/>
              <a:t>You can view the code of any website by right clicking on the page and hitting “View Page Source”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line of all HTML5 documents must start with a DOCTYPE declaration.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doctype</a:t>
            </a:r>
            <a:r>
              <a:rPr lang="en-US" dirty="0" smtClean="0"/>
              <a:t> tells the browser what version of html to use to present the document with.</a:t>
            </a:r>
          </a:p>
          <a:p>
            <a:r>
              <a:rPr lang="en-US" dirty="0" smtClean="0"/>
              <a:t>For HTML5 we use: </a:t>
            </a:r>
            <a:br>
              <a:rPr lang="en-US" dirty="0" smtClean="0"/>
            </a:br>
            <a:r>
              <a:rPr lang="en-US" dirty="0" smtClean="0"/>
              <a:t>&lt;!DOCTYPE html&gt;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uses a tag based system to tell the browser what to present to us on screen.</a:t>
            </a:r>
          </a:p>
          <a:p>
            <a:r>
              <a:rPr lang="en-US" dirty="0" smtClean="0"/>
              <a:t>Tags are encased in ‘&lt;‘ and ‘&gt;’ to make the tag. Example: ‘&lt;html&gt;’</a:t>
            </a:r>
          </a:p>
          <a:p>
            <a:r>
              <a:rPr lang="en-US" dirty="0" smtClean="0"/>
              <a:t>Tags must then be ended to stop their effect on the page. This is done by adding a slash ‘/’ after the opening ‘&lt;‘ symbol.</a:t>
            </a:r>
          </a:p>
          <a:p>
            <a:r>
              <a:rPr lang="en-US" dirty="0" smtClean="0"/>
              <a:t>Example: ‘&lt;/html&gt;’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html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&lt;html&gt; tag is used to tell the browser that our code is starting and will be inside these tags.</a:t>
            </a:r>
          </a:p>
          <a:p>
            <a:r>
              <a:rPr lang="en-US" dirty="0" smtClean="0"/>
              <a:t>Every html code file should have &lt;html&gt; tags.</a:t>
            </a:r>
          </a:p>
          <a:p>
            <a:r>
              <a:rPr lang="en-US" dirty="0" smtClean="0"/>
              <a:t>Your browser may work with out the html tag, however not all browsers are forgiving.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body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&lt;body&gt; tag is used to tell the browser that our code between these tags should be shown to the person viewing the website.</a:t>
            </a:r>
          </a:p>
          <a:p>
            <a:r>
              <a:rPr lang="en-US" dirty="0" smtClean="0"/>
              <a:t>Every html code file should have &lt;body&gt; tags.</a:t>
            </a:r>
          </a:p>
          <a:p>
            <a:r>
              <a:rPr lang="en-US" dirty="0" smtClean="0"/>
              <a:t>For now we will be putting all of our code between the body tags.</a:t>
            </a:r>
          </a:p>
          <a:p>
            <a:r>
              <a:rPr lang="en-US" dirty="0" smtClean="0"/>
              <a:t>(Except </a:t>
            </a:r>
            <a:r>
              <a:rPr lang="en-US" dirty="0" err="1" smtClean="0"/>
              <a:t>Doctype</a:t>
            </a:r>
            <a:r>
              <a:rPr lang="en-US" dirty="0" smtClean="0"/>
              <a:t> and html tags)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create a basic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Doctype</a:t>
            </a:r>
            <a:r>
              <a:rPr lang="en-US" dirty="0" smtClean="0"/>
              <a:t>, html and body let’s create the structure of our basic html document.</a:t>
            </a:r>
          </a:p>
          <a:p>
            <a:r>
              <a:rPr lang="en-US" dirty="0" smtClean="0"/>
              <a:t>Let’s call the file </a:t>
            </a:r>
            <a:r>
              <a:rPr lang="en-US" dirty="0" smtClean="0"/>
              <a:t>index</a:t>
            </a:r>
            <a:r>
              <a:rPr lang="en-US" dirty="0" smtClean="0"/>
              <a:t>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a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headings using the &lt;h1&gt; tag, you can also use &lt;h2&gt; all the way to &lt;h6&gt;.</a:t>
            </a:r>
          </a:p>
          <a:p>
            <a:r>
              <a:rPr lang="en-US" dirty="0" smtClean="0"/>
              <a:t>&lt;h1&gt; is the biggest and should only be used for main headings.</a:t>
            </a:r>
          </a:p>
          <a:p>
            <a:r>
              <a:rPr lang="en-US" dirty="0" smtClean="0"/>
              <a:t>Search Engines use headings to choose how to show your pages content on searches.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a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add paragraphs of text to our webpage by using the &lt;p&gt; tag. </a:t>
            </a:r>
          </a:p>
          <a:p>
            <a:r>
              <a:rPr lang="en-US" dirty="0" smtClean="0"/>
              <a:t>This is used to structure a paragraph on the page.</a:t>
            </a:r>
          </a:p>
          <a:p>
            <a:r>
              <a:rPr lang="en-US" dirty="0" smtClean="0"/>
              <a:t>Though the closing tag is considered optional for the &lt;p&gt; tag, some browsers may have trouble with styles later 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535</Words>
  <Application>Microsoft Office PowerPoint</Application>
  <PresentationFormat>On-screen Show (16:9)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Tags &amp; The Basics</vt:lpstr>
      <vt:lpstr>.html files</vt:lpstr>
      <vt:lpstr>Doctype</vt:lpstr>
      <vt:lpstr>Tags</vt:lpstr>
      <vt:lpstr>The html Tag</vt:lpstr>
      <vt:lpstr>The body Tag</vt:lpstr>
      <vt:lpstr>Let’s create a basic page</vt:lpstr>
      <vt:lpstr>Adding a Heading</vt:lpstr>
      <vt:lpstr>Adding a Paragraph</vt:lpstr>
      <vt:lpstr>Let’s add some new features.</vt:lpstr>
      <vt:lpstr>Some things to remember!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25</cp:revision>
  <dcterms:created xsi:type="dcterms:W3CDTF">2013-09-22T18:12:34Z</dcterms:created>
  <dcterms:modified xsi:type="dcterms:W3CDTF">2014-12-19T01:31:46Z</dcterms:modified>
</cp:coreProperties>
</file>