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0000" t="2000" r="-3000" b="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Attributes &amp; 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   #3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have as many attribute as you like in a tag. Providing they are valid attributes for that element. </a:t>
            </a:r>
          </a:p>
          <a:p>
            <a:r>
              <a:rPr lang="en-US" dirty="0" smtClean="0"/>
              <a:t>Don’t over complicate your elements. Only use attributes if you need them.</a:t>
            </a:r>
          </a:p>
          <a:p>
            <a:r>
              <a:rPr lang="en-US" dirty="0" smtClean="0"/>
              <a:t>Always test your links to make sure they work! (You don’t want to send someone to a broken or wrong link.)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Formatting &amp; Adding Images.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Attributes can be added to HTML tags to do multiple things. </a:t>
            </a:r>
            <a:br>
              <a:rPr lang="en-US" dirty="0" smtClean="0"/>
            </a:br>
            <a:r>
              <a:rPr lang="en-US" dirty="0" smtClean="0"/>
              <a:t>Add functionality</a:t>
            </a:r>
            <a:br>
              <a:rPr lang="en-US" dirty="0" smtClean="0"/>
            </a:br>
            <a:r>
              <a:rPr lang="en-US" dirty="0" smtClean="0"/>
              <a:t>Provide additional information</a:t>
            </a:r>
            <a:br>
              <a:rPr lang="en-US" dirty="0" smtClean="0"/>
            </a:br>
            <a:r>
              <a:rPr lang="en-US" dirty="0" smtClean="0"/>
              <a:t>Add accessibility support.</a:t>
            </a:r>
          </a:p>
          <a:p>
            <a:r>
              <a:rPr lang="en-US" dirty="0" smtClean="0"/>
              <a:t>Attributes are always placed in the start tag</a:t>
            </a:r>
            <a:br>
              <a:rPr lang="en-US" dirty="0" smtClean="0"/>
            </a:br>
            <a:r>
              <a:rPr lang="en-US" dirty="0" smtClean="0"/>
              <a:t>Example: &lt;p title=“This is a paragraph”&gt;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different attributes in HTML and not all can be used on every element.</a:t>
            </a:r>
          </a:p>
          <a:p>
            <a:r>
              <a:rPr lang="en-US" dirty="0" smtClean="0"/>
              <a:t>Global attributes and local attributes.</a:t>
            </a:r>
          </a:p>
          <a:p>
            <a:r>
              <a:rPr lang="en-US" dirty="0" smtClean="0"/>
              <a:t>You do not need to know every attribute. </a:t>
            </a:r>
          </a:p>
          <a:p>
            <a:r>
              <a:rPr lang="en-US" dirty="0" smtClean="0"/>
              <a:t>Memorize the attributes you use mostly.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Global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quite a few global attributes in HTML5 </a:t>
            </a:r>
          </a:p>
          <a:p>
            <a:r>
              <a:rPr lang="en-US" dirty="0" smtClean="0"/>
              <a:t>Common attributes that work on all tags:</a:t>
            </a:r>
            <a:br>
              <a:rPr lang="en-US" dirty="0" smtClean="0"/>
            </a:br>
            <a:r>
              <a:rPr lang="en-US" sz="2600" dirty="0" smtClean="0">
                <a:solidFill>
                  <a:schemeClr val="accent1"/>
                </a:solidFill>
              </a:rPr>
              <a:t>title</a:t>
            </a:r>
            <a:r>
              <a:rPr lang="en-US" sz="2600" dirty="0" smtClean="0"/>
              <a:t> – Specifies extra info on hover</a:t>
            </a:r>
            <a:br>
              <a:rPr lang="en-US" sz="2600" dirty="0" smtClean="0"/>
            </a:br>
            <a:r>
              <a:rPr lang="en-US" sz="2600" dirty="0" err="1" smtClean="0">
                <a:solidFill>
                  <a:schemeClr val="accent1"/>
                </a:solidFill>
              </a:rPr>
              <a:t>spellcheck</a:t>
            </a:r>
            <a:r>
              <a:rPr lang="en-US" sz="2600" dirty="0" smtClean="0"/>
              <a:t> – Turn on or off </a:t>
            </a:r>
            <a:r>
              <a:rPr lang="en-US" sz="2600" dirty="0" err="1" smtClean="0"/>
              <a:t>spellcheck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>
                <a:solidFill>
                  <a:schemeClr val="accent1"/>
                </a:solidFill>
              </a:rPr>
              <a:t>lang</a:t>
            </a:r>
            <a:r>
              <a:rPr lang="en-US" sz="2600" dirty="0" smtClean="0"/>
              <a:t> – Specifies the language the element is in.</a:t>
            </a:r>
            <a:br>
              <a:rPr lang="en-US" sz="2600" dirty="0" smtClean="0"/>
            </a:br>
            <a:r>
              <a:rPr lang="en-US" sz="2600" dirty="0" err="1" smtClean="0">
                <a:solidFill>
                  <a:schemeClr val="accent1"/>
                </a:solidFill>
              </a:rPr>
              <a:t>tabindex</a:t>
            </a:r>
            <a:r>
              <a:rPr lang="en-US" sz="2600" dirty="0" smtClean="0"/>
              <a:t> – Specifies the order to cycle elements with the tab key.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some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we know a few attributes let’s add them to our </a:t>
            </a:r>
            <a:r>
              <a:rPr lang="en-US" smtClean="0"/>
              <a:t>existing </a:t>
            </a:r>
            <a:r>
              <a:rPr lang="en-US" smtClean="0"/>
              <a:t>index.html </a:t>
            </a:r>
            <a:r>
              <a:rPr lang="en-US" dirty="0" smtClean="0"/>
              <a:t>from the previous tutorial.</a:t>
            </a:r>
          </a:p>
          <a:p>
            <a:r>
              <a:rPr lang="en-US" dirty="0" smtClean="0"/>
              <a:t>Let’s specify the webpage’s language and add some titles to our elements.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important part of the web is links to other webpage’s.</a:t>
            </a:r>
          </a:p>
          <a:p>
            <a:r>
              <a:rPr lang="en-US" dirty="0" smtClean="0"/>
              <a:t>Links can be full addresses or relative addresses if the link it to an internal page.</a:t>
            </a:r>
          </a:p>
          <a:p>
            <a:r>
              <a:rPr lang="en-US" dirty="0" smtClean="0"/>
              <a:t>Links use URL’s to tell you browser where to go. Example: “http://www.google.com”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Link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tag we use for links is the &lt;a&gt; tag. </a:t>
            </a:r>
          </a:p>
          <a:p>
            <a:r>
              <a:rPr lang="en-US" dirty="0" smtClean="0"/>
              <a:t>The &lt;a&gt; tag is not very useful by itself as it doesn’t specify an address to go to.</a:t>
            </a:r>
          </a:p>
          <a:p>
            <a:r>
              <a:rPr lang="en-US" dirty="0" smtClean="0"/>
              <a:t>This is where our attributes come in. For a link to work you must specify the </a:t>
            </a:r>
            <a:r>
              <a:rPr lang="en-US" dirty="0" err="1" smtClean="0"/>
              <a:t>href</a:t>
            </a:r>
            <a:r>
              <a:rPr lang="en-US" dirty="0" smtClean="0"/>
              <a:t> attribute.</a:t>
            </a:r>
          </a:p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=“http://google.com”&gt; My Link &lt;/a&gt;</a:t>
            </a:r>
            <a:br>
              <a:rPr lang="en-US" dirty="0" smtClean="0"/>
            </a:b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=“secondpage.html”&gt; Next Page &lt;/a&gt;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Link target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&lt;a&gt; tag also has an attribute called </a:t>
            </a:r>
            <a:br>
              <a:rPr lang="en-US" dirty="0" smtClean="0"/>
            </a:br>
            <a:r>
              <a:rPr lang="en-US" dirty="0" smtClean="0"/>
              <a:t>target. The target attribute tells the browser what to do with that link. Do you want to:</a:t>
            </a:r>
            <a:br>
              <a:rPr lang="en-US" dirty="0" smtClean="0"/>
            </a:br>
            <a:r>
              <a:rPr lang="en-US" dirty="0" smtClean="0"/>
              <a:t>Open in a new window? (“_blank”)</a:t>
            </a:r>
            <a:br>
              <a:rPr lang="en-US" dirty="0" smtClean="0"/>
            </a:br>
            <a:r>
              <a:rPr lang="en-US" dirty="0" smtClean="0"/>
              <a:t>Open in current window? (“_self” Default)</a:t>
            </a:r>
            <a:br>
              <a:rPr lang="en-US" dirty="0" smtClean="0"/>
            </a:br>
            <a:r>
              <a:rPr lang="en-US" dirty="0" smtClean="0"/>
              <a:t>Open in a specific frame? (“</a:t>
            </a:r>
            <a:r>
              <a:rPr lang="en-US" dirty="0" err="1" smtClean="0"/>
              <a:t>framename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=“http://google.com” target=“_blank”&gt;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add some links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now we know how to create links let’s </a:t>
            </a:r>
          </a:p>
          <a:p>
            <a:r>
              <a:rPr lang="en-US" dirty="0" smtClean="0"/>
              <a:t>Make a few!</a:t>
            </a:r>
          </a:p>
          <a:p>
            <a:r>
              <a:rPr lang="en-US" dirty="0" smtClean="0"/>
              <a:t>We will add a link to google.com </a:t>
            </a:r>
          </a:p>
          <a:p>
            <a:r>
              <a:rPr lang="en-US" dirty="0" smtClean="0"/>
              <a:t>We will create another html file and link to that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348</Words>
  <Application>Microsoft Office PowerPoint</Application>
  <PresentationFormat>On-screen Show (16:9)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Attributes &amp; Links</vt:lpstr>
      <vt:lpstr>Attributes</vt:lpstr>
      <vt:lpstr>Attributes</vt:lpstr>
      <vt:lpstr>Global Attributes</vt:lpstr>
      <vt:lpstr>Let’s add some attributes</vt:lpstr>
      <vt:lpstr>Links</vt:lpstr>
      <vt:lpstr>Link tag</vt:lpstr>
      <vt:lpstr>Link target attribute</vt:lpstr>
      <vt:lpstr>Let’s add some links </vt:lpstr>
      <vt:lpstr>Things to remember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29</cp:revision>
  <dcterms:created xsi:type="dcterms:W3CDTF">2013-09-22T18:12:34Z</dcterms:created>
  <dcterms:modified xsi:type="dcterms:W3CDTF">2014-12-19T01:32:10Z</dcterms:modified>
</cp:coreProperties>
</file>