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4" r:id="rId6"/>
    <p:sldId id="259" r:id="rId7"/>
    <p:sldId id="265" r:id="rId8"/>
    <p:sldId id="266" r:id="rId9"/>
    <p:sldId id="267" r:id="rId10"/>
    <p:sldId id="268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2000" r="-3000" b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Formatting &amp;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   #4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turn our image into 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quickly turn our image into an image link and test it out!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Head &amp; Styling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2800" y="4248150"/>
            <a:ext cx="1219200" cy="304800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 allows us to modify how our text is presented to the viewer.</a:t>
            </a:r>
          </a:p>
          <a:p>
            <a:r>
              <a:rPr lang="en-US" dirty="0" smtClean="0"/>
              <a:t>We can write in </a:t>
            </a:r>
            <a:r>
              <a:rPr lang="en-US" b="1" dirty="0" smtClean="0"/>
              <a:t>bold</a:t>
            </a:r>
            <a:r>
              <a:rPr lang="en-US" dirty="0" smtClean="0"/>
              <a:t> or </a:t>
            </a:r>
            <a:r>
              <a:rPr lang="en-US" b="1" dirty="0" smtClean="0"/>
              <a:t>strong</a:t>
            </a:r>
            <a:r>
              <a:rPr lang="en-US" dirty="0" smtClean="0"/>
              <a:t>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We can write in </a:t>
            </a:r>
            <a:r>
              <a:rPr lang="en-US" i="1" dirty="0" smtClean="0"/>
              <a:t>italics </a:t>
            </a:r>
            <a:r>
              <a:rPr lang="en-US" dirty="0" smtClean="0"/>
              <a:t>or </a:t>
            </a:r>
            <a:r>
              <a:rPr lang="en-US" i="1" dirty="0" smtClean="0"/>
              <a:t>emphasized.</a:t>
            </a:r>
            <a:br>
              <a:rPr lang="en-US" i="1" dirty="0" smtClean="0"/>
            </a:br>
            <a:r>
              <a:rPr lang="en-US" dirty="0" smtClean="0"/>
              <a:t>We can write in </a:t>
            </a:r>
            <a:r>
              <a:rPr lang="en-US" u="sng" dirty="0" smtClean="0"/>
              <a:t>underline</a:t>
            </a:r>
            <a:r>
              <a:rPr lang="en-US" dirty="0" smtClean="0"/>
              <a:t> or </a:t>
            </a:r>
            <a:r>
              <a:rPr lang="en-US" u="sng" dirty="0" smtClean="0"/>
              <a:t>inserted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can write in </a:t>
            </a:r>
            <a:r>
              <a:rPr lang="en-US" strike="sngStrike" dirty="0" smtClean="0"/>
              <a:t>strikethrough</a:t>
            </a:r>
            <a:r>
              <a:rPr lang="en-US" dirty="0" smtClean="0"/>
              <a:t> or </a:t>
            </a:r>
            <a:r>
              <a:rPr lang="en-US" strike="sngStrike" dirty="0" smtClean="0"/>
              <a:t>deleted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We can write in            or           .</a:t>
            </a:r>
            <a:br>
              <a:rPr lang="en-US" dirty="0" smtClean="0"/>
            </a:br>
            <a:r>
              <a:rPr lang="en-US" dirty="0" smtClean="0"/>
              <a:t>We can write in marked text.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3943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subscript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71475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superscript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&lt;b&gt; - makes text bold</a:t>
            </a:r>
            <a:br>
              <a:rPr lang="en-US" dirty="0" smtClean="0"/>
            </a:br>
            <a:r>
              <a:rPr lang="en-US" dirty="0" smtClean="0"/>
              <a:t>&lt;strong&gt; - Signifies bold importance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- Italics, you can also use &lt;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&lt;u&gt; - Underlines, you can also use &lt;ins&gt;</a:t>
            </a:r>
            <a:br>
              <a:rPr lang="en-US" dirty="0" smtClean="0"/>
            </a:br>
            <a:r>
              <a:rPr lang="en-US" dirty="0" smtClean="0"/>
              <a:t>&lt;s&gt; - strike through, you can also use &lt;del&gt;</a:t>
            </a:r>
            <a:br>
              <a:rPr lang="en-US" dirty="0" smtClean="0"/>
            </a:br>
            <a:r>
              <a:rPr lang="en-US" dirty="0" smtClean="0"/>
              <a:t>&lt;sub&gt; - subscript text</a:t>
            </a:r>
            <a:br>
              <a:rPr lang="en-US" dirty="0" smtClean="0"/>
            </a:br>
            <a:r>
              <a:rPr lang="en-US" dirty="0" smtClean="0"/>
              <a:t>&lt;sup&gt; - </a:t>
            </a:r>
            <a:r>
              <a:rPr lang="en-US" dirty="0" err="1" smtClean="0"/>
              <a:t>superscipt</a:t>
            </a:r>
            <a:r>
              <a:rPr lang="en-US" dirty="0" smtClean="0"/>
              <a:t> text</a:t>
            </a:r>
            <a:br>
              <a:rPr lang="en-US" dirty="0" smtClean="0"/>
            </a:br>
            <a:r>
              <a:rPr lang="en-US" dirty="0" smtClean="0"/>
              <a:t>&lt;mark&gt; - to highlight/mark import text.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</a:p>
          <a:p>
            <a:r>
              <a:rPr lang="en-US" dirty="0" smtClean="0"/>
              <a:t>Breaks the current line and moves down to the next line.</a:t>
            </a:r>
          </a:p>
          <a:p>
            <a:r>
              <a:rPr lang="en-US" dirty="0" smtClean="0"/>
              <a:t>“This is some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br>
              <a:rPr lang="en-US" dirty="0" smtClean="0"/>
            </a:br>
            <a:r>
              <a:rPr lang="en-US" dirty="0" smtClean="0"/>
              <a:t>Text that has been broken.”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try some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some formatting to our html document from last tutorial.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are powerful tools for websites. </a:t>
            </a:r>
          </a:p>
          <a:p>
            <a:r>
              <a:rPr lang="en-US" dirty="0" smtClean="0"/>
              <a:t>Many image formats are supported by web browsers. Jpeg, </a:t>
            </a:r>
            <a:r>
              <a:rPr lang="en-US" dirty="0" err="1" smtClean="0"/>
              <a:t>png</a:t>
            </a:r>
            <a:r>
              <a:rPr lang="en-US" dirty="0" smtClean="0"/>
              <a:t>, gif, etc.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=“myimage.jpg”&gt;</a:t>
            </a:r>
            <a:br>
              <a:rPr lang="en-US" dirty="0" smtClean="0"/>
            </a:br>
            <a:r>
              <a:rPr lang="en-US" dirty="0" smtClean="0"/>
              <a:t>or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=“myimage.jpg”/&gt; (Self closing tag)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 – a </a:t>
            </a:r>
            <a:r>
              <a:rPr lang="en-US" dirty="0" err="1" smtClean="0"/>
              <a:t>url</a:t>
            </a:r>
            <a:r>
              <a:rPr lang="en-US" dirty="0" smtClean="0"/>
              <a:t>/path to an image.</a:t>
            </a:r>
          </a:p>
          <a:p>
            <a:r>
              <a:rPr lang="en-US" dirty="0" smtClean="0"/>
              <a:t>alt – Set alternate text that will show on mouse over or for text to speech for the deaf.</a:t>
            </a:r>
          </a:p>
          <a:p>
            <a:r>
              <a:rPr lang="en-US" dirty="0" smtClean="0"/>
              <a:t>width – Set the width of the image.</a:t>
            </a:r>
          </a:p>
          <a:p>
            <a:r>
              <a:rPr lang="en-US" dirty="0" smtClean="0"/>
              <a:t>height – Set the height of the image.</a:t>
            </a:r>
          </a:p>
          <a:p>
            <a:r>
              <a:rPr lang="en-US" dirty="0" smtClean="0"/>
              <a:t>Setting height &amp; width is recommended.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an image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an “images” folder in our website folder</a:t>
            </a:r>
          </a:p>
          <a:p>
            <a:r>
              <a:rPr lang="en-US" dirty="0" smtClean="0"/>
              <a:t>We will add and image to our page.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Image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like how we turned text into a link we can also do the same with images.</a:t>
            </a:r>
            <a:br>
              <a:rPr lang="en-US" dirty="0" smtClean="0"/>
            </a:b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=“myimage.jpg”/&gt;</a:t>
            </a:r>
            <a:br>
              <a:rPr lang="en-US" dirty="0" smtClean="0"/>
            </a:br>
            <a:r>
              <a:rPr lang="en-US" dirty="0" smtClean="0"/>
              <a:t>&lt;/a&gt;</a:t>
            </a:r>
          </a:p>
          <a:p>
            <a:r>
              <a:rPr lang="en-US" dirty="0" smtClean="0"/>
              <a:t>This will make our image clickable and will work like a normal link would.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252</Words>
  <Application>Microsoft Office PowerPoint</Application>
  <PresentationFormat>On-screen Show (16:9)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Formatting &amp; Images</vt:lpstr>
      <vt:lpstr>Formatting</vt:lpstr>
      <vt:lpstr>Format Tags</vt:lpstr>
      <vt:lpstr>Line Break</vt:lpstr>
      <vt:lpstr>Let’s try some out</vt:lpstr>
      <vt:lpstr>&lt;img&gt; Tag</vt:lpstr>
      <vt:lpstr>&lt;img&gt; attributes</vt:lpstr>
      <vt:lpstr>Let’s add an image </vt:lpstr>
      <vt:lpstr>Image links</vt:lpstr>
      <vt:lpstr>Let’s turn our image into a link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51</cp:revision>
  <dcterms:created xsi:type="dcterms:W3CDTF">2013-09-22T18:12:34Z</dcterms:created>
  <dcterms:modified xsi:type="dcterms:W3CDTF">2014-12-05T13:55:10Z</dcterms:modified>
</cp:coreProperties>
</file>