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6" r:id="rId7"/>
    <p:sldId id="267" r:id="rId8"/>
    <p:sldId id="270" r:id="rId9"/>
    <p:sldId id="268" r:id="rId10"/>
    <p:sldId id="271" r:id="rId11"/>
    <p:sldId id="269" r:id="rId12"/>
    <p:sldId id="263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702" y="-7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23/12/2014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23/12/2014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23/12/2014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23/12/2014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23/12/2014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23/12/2014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80000" t="2000" r="-3000" b="6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D35D-6716-454E-BA7A-F7F0C152AA1F}" type="datetimeFigureOut">
              <a:rPr lang="en-US" smtClean="0"/>
              <a:pPr/>
              <a:t>23/12/2014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Tables &amp; Lists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HTML5    #6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Ordered and Unordered Syntax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0" y="1200150"/>
            <a:ext cx="3733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Unordered List</a:t>
            </a:r>
          </a:p>
          <a:p>
            <a:r>
              <a:rPr lang="en-US" sz="2000" dirty="0" smtClean="0"/>
              <a:t>&lt;</a:t>
            </a:r>
            <a:r>
              <a:rPr lang="en-US" sz="2000" dirty="0" err="1" smtClean="0"/>
              <a:t>ul</a:t>
            </a:r>
            <a:r>
              <a:rPr lang="en-US" sz="2000" dirty="0" smtClean="0"/>
              <a:t>&gt;</a:t>
            </a:r>
            <a:br>
              <a:rPr lang="en-US" sz="2000" dirty="0" smtClean="0"/>
            </a:br>
            <a:r>
              <a:rPr lang="en-US" sz="2000" dirty="0" smtClean="0"/>
              <a:t>    &lt;</a:t>
            </a:r>
            <a:r>
              <a:rPr lang="en-US" sz="2000" dirty="0" err="1" smtClean="0"/>
              <a:t>li</a:t>
            </a:r>
            <a:r>
              <a:rPr lang="en-US" sz="2000" dirty="0" smtClean="0"/>
              <a:t>&gt; First List Item &lt;/</a:t>
            </a:r>
            <a:r>
              <a:rPr lang="en-US" sz="2000" dirty="0" err="1" smtClean="0"/>
              <a:t>li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    &lt;</a:t>
            </a:r>
            <a:r>
              <a:rPr lang="en-US" sz="2000" dirty="0" err="1" smtClean="0"/>
              <a:t>li</a:t>
            </a:r>
            <a:r>
              <a:rPr lang="en-US" sz="2000" dirty="0" smtClean="0"/>
              <a:t>&gt; Second List Item &lt;/</a:t>
            </a:r>
            <a:r>
              <a:rPr lang="en-US" sz="2000" dirty="0" err="1" smtClean="0"/>
              <a:t>li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    &lt;</a:t>
            </a:r>
            <a:r>
              <a:rPr lang="en-US" sz="2000" dirty="0" err="1" smtClean="0"/>
              <a:t>li</a:t>
            </a:r>
            <a:r>
              <a:rPr lang="en-US" sz="2000" dirty="0" smtClean="0"/>
              <a:t>&gt; Third List Item &lt;/</a:t>
            </a:r>
            <a:r>
              <a:rPr lang="en-US" sz="2000" dirty="0" err="1" smtClean="0"/>
              <a:t>li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&lt;/</a:t>
            </a:r>
            <a:r>
              <a:rPr lang="en-US" sz="2000" dirty="0" err="1" smtClean="0"/>
              <a:t>ul</a:t>
            </a:r>
            <a:r>
              <a:rPr lang="en-US" sz="2000" dirty="0" smtClean="0"/>
              <a:t>&gt;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276350"/>
            <a:ext cx="365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Ordered List</a:t>
            </a:r>
          </a:p>
          <a:p>
            <a:r>
              <a:rPr lang="en-US" sz="2000" dirty="0" smtClean="0"/>
              <a:t>&lt;</a:t>
            </a:r>
            <a:r>
              <a:rPr lang="en-US" sz="2000" dirty="0" err="1" smtClean="0"/>
              <a:t>ol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     &lt;</a:t>
            </a:r>
            <a:r>
              <a:rPr lang="en-US" sz="2000" dirty="0" err="1" smtClean="0"/>
              <a:t>li</a:t>
            </a:r>
            <a:r>
              <a:rPr lang="en-US" sz="2000" dirty="0" smtClean="0"/>
              <a:t>&gt; First List Item &lt;/</a:t>
            </a:r>
            <a:r>
              <a:rPr lang="en-US" sz="2000" dirty="0" err="1" smtClean="0"/>
              <a:t>li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     &lt;</a:t>
            </a:r>
            <a:r>
              <a:rPr lang="en-US" sz="2000" dirty="0" err="1" smtClean="0"/>
              <a:t>li</a:t>
            </a:r>
            <a:r>
              <a:rPr lang="en-US" sz="2000" dirty="0" smtClean="0"/>
              <a:t>&gt; Second List Item &lt;/</a:t>
            </a:r>
            <a:r>
              <a:rPr lang="en-US" sz="2000" dirty="0" err="1" smtClean="0"/>
              <a:t>li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     &lt;</a:t>
            </a:r>
            <a:r>
              <a:rPr lang="en-US" sz="2000" dirty="0" err="1" smtClean="0"/>
              <a:t>li</a:t>
            </a:r>
            <a:r>
              <a:rPr lang="en-US" sz="2000" dirty="0" smtClean="0"/>
              <a:t>&gt; Third List Item &lt;/</a:t>
            </a:r>
            <a:r>
              <a:rPr lang="en-US" sz="2000" dirty="0" err="1" smtClean="0"/>
              <a:t>li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&lt;/</a:t>
            </a:r>
            <a:r>
              <a:rPr lang="en-US" sz="2000" dirty="0" err="1" smtClean="0"/>
              <a:t>ol</a:t>
            </a:r>
            <a:r>
              <a:rPr lang="en-US" sz="2000" dirty="0" smtClean="0"/>
              <a:t>&gt;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819400" y="3257550"/>
            <a:ext cx="411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ol</a:t>
            </a:r>
            <a:r>
              <a:rPr lang="en-US" dirty="0" smtClean="0"/>
              <a:t>&gt; - Ordered List Start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&gt; - Unordered List Start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li</a:t>
            </a:r>
            <a:r>
              <a:rPr lang="en-US" dirty="0" smtClean="0"/>
              <a:t>&gt; - List Item Start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ol</a:t>
            </a:r>
            <a:r>
              <a:rPr lang="en-US" dirty="0" smtClean="0"/>
              <a:t>&gt; - Ordered List End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ul</a:t>
            </a:r>
            <a:r>
              <a:rPr lang="en-US" dirty="0" smtClean="0"/>
              <a:t>&gt; - Unordered List End</a:t>
            </a:r>
            <a:br>
              <a:rPr lang="en-US" dirty="0" smtClean="0"/>
            </a:br>
            <a:r>
              <a:rPr lang="en-US" dirty="0" smtClean="0"/>
              <a:t>&lt;/</a:t>
            </a:r>
            <a:r>
              <a:rPr lang="en-US" dirty="0" err="1" smtClean="0"/>
              <a:t>li</a:t>
            </a:r>
            <a:r>
              <a:rPr lang="en-US" dirty="0" smtClean="0"/>
              <a:t>&gt; - List Item End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Let’s add a list of pets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add a list to </a:t>
            </a:r>
            <a:r>
              <a:rPr lang="en-US" smtClean="0"/>
              <a:t>our </a:t>
            </a:r>
            <a:r>
              <a:rPr lang="en-US" smtClean="0"/>
              <a:t>index.html with </a:t>
            </a:r>
            <a:r>
              <a:rPr lang="en-US" dirty="0" smtClean="0"/>
              <a:t>a list of pet types, eg, cat, dog, frog, mouse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Next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Forms &amp; </a:t>
            </a:r>
            <a:r>
              <a:rPr lang="en-US" dirty="0" err="1" smtClean="0"/>
              <a:t>Iframes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Feel free to leave any questions in the comments.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458200" cy="3943350"/>
          </a:xfrm>
        </p:spPr>
        <p:txBody>
          <a:bodyPr>
            <a:normAutofit/>
          </a:bodyPr>
          <a:lstStyle/>
          <a:p>
            <a:r>
              <a:rPr lang="en-US" dirty="0" smtClean="0"/>
              <a:t>Tables are a way of displaying data in a friendly and correlative way.</a:t>
            </a:r>
          </a:p>
          <a:p>
            <a:r>
              <a:rPr lang="en-US" dirty="0" smtClean="0"/>
              <a:t>Tables in HTML take a little practice to get just right. </a:t>
            </a:r>
          </a:p>
          <a:p>
            <a:r>
              <a:rPr lang="en-US" dirty="0" smtClean="0"/>
              <a:t>Basic un-styled tables in HTML will not look as nice as a table you might find in MS Work or MS Excel.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Table Structure in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Tables in HTML follow a specific tag pattern to define table rows and column data. EG.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900" dirty="0" smtClean="0"/>
              <a:t>&lt;table border="1"&gt;</a:t>
            </a:r>
            <a:br>
              <a:rPr lang="en-US" sz="2900" dirty="0" smtClean="0"/>
            </a:br>
            <a:r>
              <a:rPr lang="en-US" sz="2900" dirty="0" smtClean="0"/>
              <a:t>    &lt;</a:t>
            </a:r>
            <a:r>
              <a:rPr lang="en-US" sz="2900" dirty="0" err="1" smtClean="0"/>
              <a:t>tr</a:t>
            </a:r>
            <a:r>
              <a:rPr lang="en-US" sz="2900" dirty="0" smtClean="0"/>
              <a:t>&gt;</a:t>
            </a:r>
            <a:br>
              <a:rPr lang="en-US" sz="2900" dirty="0" smtClean="0"/>
            </a:br>
            <a:r>
              <a:rPr lang="en-US" sz="2900" dirty="0" smtClean="0"/>
              <a:t>        &lt;td&gt;Jeff&lt;/td&gt;</a:t>
            </a:r>
            <a:br>
              <a:rPr lang="en-US" sz="2900" dirty="0" smtClean="0"/>
            </a:br>
            <a:r>
              <a:rPr lang="en-US" sz="2900" dirty="0" smtClean="0"/>
              <a:t>        &lt;td&gt;Jefferson&lt;/td&gt;</a:t>
            </a:r>
            <a:br>
              <a:rPr lang="en-US" sz="2900" dirty="0" smtClean="0"/>
            </a:br>
            <a:r>
              <a:rPr lang="en-US" sz="2900" dirty="0" smtClean="0"/>
              <a:t>        &lt;td&gt;Pizza&lt;/td&gt;</a:t>
            </a:r>
            <a:br>
              <a:rPr lang="en-US" sz="2900" dirty="0" smtClean="0"/>
            </a:br>
            <a:r>
              <a:rPr lang="en-US" sz="2900" dirty="0" smtClean="0"/>
              <a:t>    &lt;/</a:t>
            </a:r>
            <a:r>
              <a:rPr lang="en-US" sz="2900" dirty="0" err="1" smtClean="0"/>
              <a:t>tr</a:t>
            </a:r>
            <a:r>
              <a:rPr lang="en-US" sz="2900" dirty="0" smtClean="0"/>
              <a:t>&gt;</a:t>
            </a:r>
            <a:br>
              <a:rPr lang="en-US" sz="2900" dirty="0" smtClean="0"/>
            </a:br>
            <a:r>
              <a:rPr lang="en-US" sz="2900" dirty="0" smtClean="0"/>
              <a:t>    &lt;</a:t>
            </a:r>
            <a:r>
              <a:rPr lang="en-US" sz="2900" dirty="0" err="1" smtClean="0"/>
              <a:t>tr</a:t>
            </a:r>
            <a:r>
              <a:rPr lang="en-US" sz="2900" dirty="0" smtClean="0"/>
              <a:t>&gt;</a:t>
            </a:r>
            <a:br>
              <a:rPr lang="en-US" sz="2900" dirty="0" smtClean="0"/>
            </a:br>
            <a:r>
              <a:rPr lang="en-US" sz="2900" dirty="0" smtClean="0"/>
              <a:t>        &lt;td&gt;Amy&lt;/td&gt;</a:t>
            </a:r>
            <a:br>
              <a:rPr lang="en-US" sz="2900" dirty="0" smtClean="0"/>
            </a:br>
            <a:r>
              <a:rPr lang="en-US" sz="2900" dirty="0" smtClean="0"/>
              <a:t>        &lt;td&gt;Anderson&lt;/td&gt;</a:t>
            </a:r>
            <a:br>
              <a:rPr lang="en-US" sz="2900" dirty="0" smtClean="0"/>
            </a:br>
            <a:r>
              <a:rPr lang="en-US" sz="2900" dirty="0" smtClean="0"/>
              <a:t>        &lt;td&gt;Sushi&lt;/td&gt;</a:t>
            </a:r>
            <a:br>
              <a:rPr lang="en-US" sz="2900" dirty="0" smtClean="0"/>
            </a:br>
            <a:r>
              <a:rPr lang="en-US" sz="2900" dirty="0" smtClean="0"/>
              <a:t>    &lt;/</a:t>
            </a:r>
            <a:r>
              <a:rPr lang="en-US" sz="2900" dirty="0" err="1" smtClean="0"/>
              <a:t>tr</a:t>
            </a:r>
            <a:r>
              <a:rPr lang="en-US" sz="2900" dirty="0" smtClean="0"/>
              <a:t>&gt;</a:t>
            </a:r>
            <a:br>
              <a:rPr lang="en-US" sz="2900" dirty="0" smtClean="0"/>
            </a:br>
            <a:r>
              <a:rPr lang="en-US" sz="2900" dirty="0" smtClean="0"/>
              <a:t>&lt;/table&gt;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885950"/>
            <a:ext cx="4343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&lt;table&gt; - Start Table</a:t>
            </a:r>
          </a:p>
          <a:p>
            <a:r>
              <a:rPr lang="en-US" sz="2800" dirty="0" smtClean="0"/>
              <a:t>&lt;</a:t>
            </a:r>
            <a:r>
              <a:rPr lang="en-US" sz="2800" dirty="0" err="1" smtClean="0"/>
              <a:t>tr</a:t>
            </a:r>
            <a:r>
              <a:rPr lang="en-US" sz="2800" dirty="0" smtClean="0"/>
              <a:t>&gt; - Start Table Row</a:t>
            </a:r>
            <a:br>
              <a:rPr lang="en-US" sz="2800" dirty="0" smtClean="0"/>
            </a:br>
            <a:r>
              <a:rPr lang="en-US" sz="2800" dirty="0" smtClean="0"/>
              <a:t>&lt;td&gt; - Table Data</a:t>
            </a:r>
          </a:p>
          <a:p>
            <a:r>
              <a:rPr lang="en-US" sz="2800" dirty="0" smtClean="0"/>
              <a:t>&lt;/td&gt; - End Piece Of Data</a:t>
            </a:r>
            <a:br>
              <a:rPr lang="en-US" sz="2800" dirty="0" smtClean="0"/>
            </a:br>
            <a:r>
              <a:rPr lang="en-US" sz="2800" dirty="0" smtClean="0"/>
              <a:t>&lt;/</a:t>
            </a:r>
            <a:r>
              <a:rPr lang="en-US" sz="2800" dirty="0" err="1" smtClean="0"/>
              <a:t>tr</a:t>
            </a:r>
            <a:r>
              <a:rPr lang="en-US" sz="2800" dirty="0" smtClean="0"/>
              <a:t>&gt; - End Table Row</a:t>
            </a:r>
            <a:br>
              <a:rPr lang="en-US" sz="2800" dirty="0" smtClean="0"/>
            </a:br>
            <a:r>
              <a:rPr lang="en-US" sz="2800" dirty="0" smtClean="0"/>
              <a:t>&lt;/table&gt; - End Table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Let’s add a table to our </a:t>
            </a:r>
            <a:r>
              <a:rPr lang="en-US" dirty="0" smtClean="0"/>
              <a:t>index.html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will add a small table with the data.</a:t>
            </a:r>
          </a:p>
          <a:p>
            <a:r>
              <a:rPr lang="en-US" dirty="0" smtClean="0"/>
              <a:t>First name, last name, favorite food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Table Headers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Table Headers are the column names that give meaning to the column’s data.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    &lt;</a:t>
            </a:r>
            <a:r>
              <a:rPr lang="en-US" dirty="0" err="1" smtClean="0"/>
              <a:t>th</a:t>
            </a:r>
            <a:r>
              <a:rPr lang="en-US" dirty="0" smtClean="0"/>
              <a:t>&gt;Jeff&lt;/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    &lt;</a:t>
            </a:r>
            <a:r>
              <a:rPr lang="en-US" dirty="0" err="1" smtClean="0"/>
              <a:t>th</a:t>
            </a:r>
            <a:r>
              <a:rPr lang="en-US" dirty="0" smtClean="0"/>
              <a:t>&gt;Jefferson&lt;/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    &lt;</a:t>
            </a:r>
            <a:r>
              <a:rPr lang="en-US" dirty="0" err="1" smtClean="0"/>
              <a:t>th</a:t>
            </a:r>
            <a:r>
              <a:rPr lang="en-US" dirty="0" smtClean="0"/>
              <a:t>&gt;Pizza&lt;/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24400" y="3867150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&lt;</a:t>
            </a:r>
            <a:r>
              <a:rPr lang="en-US" sz="2400" dirty="0" err="1" smtClean="0"/>
              <a:t>th</a:t>
            </a:r>
            <a:r>
              <a:rPr lang="en-US" sz="2400" dirty="0" smtClean="0"/>
              <a:t>&gt; - Start Table Header Cell</a:t>
            </a:r>
            <a:br>
              <a:rPr lang="en-US" sz="2400" dirty="0" smtClean="0"/>
            </a:br>
            <a:r>
              <a:rPr lang="en-US" sz="2400" dirty="0" smtClean="0"/>
              <a:t>&lt;/</a:t>
            </a:r>
            <a:r>
              <a:rPr lang="en-US" sz="2400" dirty="0" err="1" smtClean="0"/>
              <a:t>th</a:t>
            </a:r>
            <a:r>
              <a:rPr lang="en-US" sz="2400" dirty="0" smtClean="0"/>
              <a:t>&gt; - End Table Header Cell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Let’s add Table Headers.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table is a little vague at the moment, lets add some table headers to clear up what each column means.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Adding a Border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 can add a basic border by setting the &lt;table border=“1”&gt; border attribute to 1.</a:t>
            </a:r>
          </a:p>
          <a:p>
            <a:r>
              <a:rPr lang="en-US" dirty="0" smtClean="0"/>
              <a:t>Though the basic border isn’t very appealing on the eyes.</a:t>
            </a:r>
          </a:p>
          <a:p>
            <a:r>
              <a:rPr lang="en-US" dirty="0" smtClean="0"/>
              <a:t>We can add some CSS to our table to make it look nicer. (CSS will be covered in another series)</a:t>
            </a:r>
            <a:br>
              <a:rPr lang="en-US" dirty="0" smtClean="0"/>
            </a:br>
            <a:r>
              <a:rPr lang="en-US" sz="2600" dirty="0" smtClean="0"/>
              <a:t>Table, </a:t>
            </a:r>
            <a:r>
              <a:rPr lang="en-US" sz="2600" dirty="0" err="1" smtClean="0"/>
              <a:t>th</a:t>
            </a:r>
            <a:r>
              <a:rPr lang="en-US" sz="2600" dirty="0" smtClean="0"/>
              <a:t>, td {</a:t>
            </a:r>
            <a:br>
              <a:rPr lang="en-US" sz="2600" dirty="0" smtClean="0"/>
            </a:br>
            <a:r>
              <a:rPr lang="en-US" sz="2600" dirty="0" smtClean="0"/>
              <a:t>    border: 1px solid black;</a:t>
            </a:r>
            <a:br>
              <a:rPr lang="en-US" sz="2600" dirty="0" smtClean="0"/>
            </a:br>
            <a:r>
              <a:rPr lang="en-US" sz="2600" dirty="0" smtClean="0"/>
              <a:t>    border-collapse: collapse;</a:t>
            </a:r>
            <a:br>
              <a:rPr lang="en-US" sz="2600" dirty="0" smtClean="0"/>
            </a:br>
            <a:r>
              <a:rPr lang="en-US" sz="2600" dirty="0" smtClean="0"/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Let’s add a border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table is not very pretty yet, lets give it a border. </a:t>
            </a:r>
          </a:p>
          <a:p>
            <a:r>
              <a:rPr lang="en-US" dirty="0" smtClean="0"/>
              <a:t>Then change the border to a nicer solid 1 pixel thick line.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Creating Lists.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List’s are useful for organizing topics or information.</a:t>
            </a:r>
          </a:p>
          <a:p>
            <a:r>
              <a:rPr lang="en-US" dirty="0" smtClean="0"/>
              <a:t>HTML makes creating lists super simple with only a couple of intuitive tags.</a:t>
            </a:r>
          </a:p>
          <a:p>
            <a:r>
              <a:rPr lang="en-US" dirty="0" smtClean="0"/>
              <a:t>HTML5 supports Ordered (</a:t>
            </a:r>
            <a:r>
              <a:rPr lang="en-US" dirty="0" err="1" smtClean="0"/>
              <a:t>numered</a:t>
            </a:r>
            <a:r>
              <a:rPr lang="en-US" dirty="0" smtClean="0"/>
              <a:t>) lists, Unordered (dot point) lists and Description (Item / Description pair) lists.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406</Words>
  <Application>Microsoft Office PowerPoint</Application>
  <PresentationFormat>On-screen Show (16:9)</PresentationFormat>
  <Paragraphs>53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Tables &amp; Lists</vt:lpstr>
      <vt:lpstr>Tables</vt:lpstr>
      <vt:lpstr>Table Structure in HTML</vt:lpstr>
      <vt:lpstr>Let’s add a table to our index.html</vt:lpstr>
      <vt:lpstr>Table Headers</vt:lpstr>
      <vt:lpstr>Let’s add Table Headers.</vt:lpstr>
      <vt:lpstr>Adding a Border</vt:lpstr>
      <vt:lpstr>Let’s add a border</vt:lpstr>
      <vt:lpstr>Creating Lists.</vt:lpstr>
      <vt:lpstr>Ordered and Unordered Syntax</vt:lpstr>
      <vt:lpstr>Let’s add a list of pets</vt:lpstr>
      <vt:lpstr>Next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&amp; Setup</dc:title>
  <dc:creator>Draps</dc:creator>
  <cp:lastModifiedBy>Draps</cp:lastModifiedBy>
  <cp:revision>69</cp:revision>
  <dcterms:created xsi:type="dcterms:W3CDTF">2013-09-22T18:12:34Z</dcterms:created>
  <dcterms:modified xsi:type="dcterms:W3CDTF">2014-12-23T08:27:17Z</dcterms:modified>
</cp:coreProperties>
</file>