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6" r:id="rId7"/>
    <p:sldId id="267" r:id="rId8"/>
    <p:sldId id="270" r:id="rId9"/>
    <p:sldId id="268" r:id="rId10"/>
    <p:sldId id="271" r:id="rId11"/>
    <p:sldId id="269" r:id="rId12"/>
    <p:sldId id="273" r:id="rId13"/>
    <p:sldId id="274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2000" r="-3000" b="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Forms &amp;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   #7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&lt;</a:t>
            </a:r>
            <a:r>
              <a:rPr lang="en-US" dirty="0" err="1" smtClean="0"/>
              <a:t>iframe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&lt;</a:t>
            </a:r>
            <a:r>
              <a:rPr lang="en-US" dirty="0" err="1" smtClean="0"/>
              <a:t>iframe</a:t>
            </a:r>
            <a:r>
              <a:rPr lang="en-US" dirty="0" smtClean="0"/>
              <a:t>&gt; tag is pretty easy to use. The attributes that it uses are: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– specifies the webpage to show.</a:t>
            </a:r>
            <a:br>
              <a:rPr lang="en-US" dirty="0" smtClean="0"/>
            </a:br>
            <a:r>
              <a:rPr lang="en-US" dirty="0" smtClean="0"/>
              <a:t>width – specifies the width of the frame.</a:t>
            </a:r>
            <a:br>
              <a:rPr lang="en-US" dirty="0" smtClean="0"/>
            </a:br>
            <a:r>
              <a:rPr lang="en-US" dirty="0" smtClean="0"/>
              <a:t>height – specifies the height of the frame.</a:t>
            </a:r>
            <a:br>
              <a:rPr lang="en-US" dirty="0" smtClean="0"/>
            </a:br>
            <a:r>
              <a:rPr lang="en-US" dirty="0" err="1" smtClean="0"/>
              <a:t>frameborder</a:t>
            </a:r>
            <a:r>
              <a:rPr lang="en-US" dirty="0" smtClean="0"/>
              <a:t> – specify if there will be a border.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=“myframe.html” width=500 height=500 name=“</a:t>
            </a:r>
            <a:r>
              <a:rPr lang="en-US" dirty="0" err="1" smtClean="0"/>
              <a:t>myframe</a:t>
            </a:r>
            <a:r>
              <a:rPr lang="en-US" dirty="0" smtClean="0"/>
              <a:t>”&gt;&lt;/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an </a:t>
            </a:r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 simple </a:t>
            </a:r>
            <a:r>
              <a:rPr lang="en-US" dirty="0" err="1" smtClean="0"/>
              <a:t>Iframe</a:t>
            </a:r>
            <a:r>
              <a:rPr lang="en-US" dirty="0" smtClean="0"/>
              <a:t> of another html document in our website folder.</a:t>
            </a:r>
          </a:p>
          <a:p>
            <a:r>
              <a:rPr lang="en-US" dirty="0" smtClean="0"/>
              <a:t>We will then add an </a:t>
            </a:r>
            <a:r>
              <a:rPr lang="en-US" dirty="0" err="1" smtClean="0"/>
              <a:t>Iframe</a:t>
            </a:r>
            <a:r>
              <a:rPr lang="en-US" dirty="0" smtClean="0"/>
              <a:t> of that page in our </a:t>
            </a:r>
            <a:r>
              <a:rPr lang="en-US" dirty="0" err="1" smtClean="0"/>
              <a:t>firstpage</a:t>
            </a:r>
            <a:r>
              <a:rPr lang="en-US" dirty="0" smtClean="0"/>
              <a:t> document.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Making the target of a link an </a:t>
            </a:r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the target attribute on link’s?</a:t>
            </a:r>
          </a:p>
          <a:p>
            <a:r>
              <a:rPr lang="en-US" dirty="0" smtClean="0"/>
              <a:t>We can set the target of a link to the name of an </a:t>
            </a:r>
            <a:r>
              <a:rPr lang="en-US" dirty="0" err="1" smtClean="0"/>
              <a:t>iframe</a:t>
            </a:r>
            <a:r>
              <a:rPr lang="en-US" dirty="0" smtClean="0"/>
              <a:t> and it will change the </a:t>
            </a:r>
            <a:r>
              <a:rPr lang="en-US" dirty="0" err="1" smtClean="0"/>
              <a:t>iframe</a:t>
            </a:r>
            <a:r>
              <a:rPr lang="en-US" dirty="0" smtClean="0"/>
              <a:t> to that link’s </a:t>
            </a:r>
            <a:r>
              <a:rPr lang="en-US" dirty="0" err="1" smtClean="0"/>
              <a:t>href</a:t>
            </a:r>
            <a:r>
              <a:rPr lang="en-US" dirty="0" smtClean="0"/>
              <a:t> address.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=“myOtherFrame.html” target=“</a:t>
            </a:r>
            <a:r>
              <a:rPr lang="en-US" sz="2400" dirty="0" err="1" smtClean="0"/>
              <a:t>myframe</a:t>
            </a:r>
            <a:r>
              <a:rPr lang="en-US" sz="2400" dirty="0" smtClean="0"/>
              <a:t>”&gt; Next &lt;/a&gt;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=“myframe.html” name=“</a:t>
            </a:r>
            <a:r>
              <a:rPr lang="en-US" sz="2400" dirty="0" err="1" smtClean="0"/>
              <a:t>myframe</a:t>
            </a:r>
            <a:r>
              <a:rPr lang="en-US" sz="2400" dirty="0" smtClean="0"/>
              <a:t>”&gt; &lt;/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Let’s add 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 link above our </a:t>
            </a:r>
            <a:r>
              <a:rPr lang="en-US" dirty="0" err="1" smtClean="0"/>
              <a:t>Iframe</a:t>
            </a:r>
            <a:r>
              <a:rPr lang="en-US" dirty="0" smtClean="0"/>
              <a:t> to change the page of our </a:t>
            </a:r>
            <a:r>
              <a:rPr lang="en-US" dirty="0" err="1" smtClean="0"/>
              <a:t>Iframe</a:t>
            </a:r>
            <a:r>
              <a:rPr lang="en-US" dirty="0" smtClean="0"/>
              <a:t> too our second page we created earlier.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9433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Forms in HTML allow us to get data from the users of our website. </a:t>
            </a:r>
          </a:p>
          <a:p>
            <a:r>
              <a:rPr lang="en-US" dirty="0" smtClean="0"/>
              <a:t>This could be an email, username, password, etc </a:t>
            </a:r>
          </a:p>
          <a:p>
            <a:r>
              <a:rPr lang="en-US" dirty="0" smtClean="0"/>
              <a:t>We can use text boxes, check boxes, radio buttons, actual buttons and many other input types.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Though you require another programming language to actually do something with input data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&lt;form&gt; tag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92500"/>
          </a:bodyPr>
          <a:lstStyle/>
          <a:p>
            <a:r>
              <a:rPr lang="en-US" sz="2900" dirty="0" smtClean="0"/>
              <a:t>Forms can be very basic and can also be very busy tags in HTML. </a:t>
            </a:r>
          </a:p>
          <a:p>
            <a:r>
              <a:rPr lang="en-US" sz="2900" dirty="0" smtClean="0"/>
              <a:t>The kinds of attributes used are:</a:t>
            </a:r>
            <a:br>
              <a:rPr lang="en-US" sz="2900" dirty="0" smtClean="0"/>
            </a:br>
            <a:r>
              <a:rPr lang="en-US" sz="2900" dirty="0" smtClean="0"/>
              <a:t>action – Tells browser where to send data to.</a:t>
            </a:r>
            <a:br>
              <a:rPr lang="en-US" sz="2900" dirty="0" smtClean="0"/>
            </a:br>
            <a:r>
              <a:rPr lang="en-US" sz="2900" dirty="0" smtClean="0"/>
              <a:t>method – Tells browser how to send the data.</a:t>
            </a:r>
            <a:br>
              <a:rPr lang="en-US" sz="2900" dirty="0" smtClean="0"/>
            </a:br>
            <a:r>
              <a:rPr lang="en-US" sz="2900" dirty="0" smtClean="0"/>
              <a:t>name – The name of the form.</a:t>
            </a:r>
            <a:br>
              <a:rPr lang="en-US" sz="2900" dirty="0" smtClean="0"/>
            </a:br>
            <a:r>
              <a:rPr lang="en-US" sz="2900" dirty="0" smtClean="0"/>
              <a:t>target – Works just like links.</a:t>
            </a:r>
          </a:p>
          <a:p>
            <a:r>
              <a:rPr lang="en-US" sz="2900" dirty="0" smtClean="0"/>
              <a:t>Example: </a:t>
            </a:r>
            <a:br>
              <a:rPr lang="en-US" sz="2900" dirty="0" smtClean="0"/>
            </a:br>
            <a:r>
              <a:rPr lang="en-US" sz="1900" dirty="0" smtClean="0"/>
              <a:t>&lt;form action=“mypage.php” method=“post” target=“_blank” name=“</a:t>
            </a:r>
            <a:r>
              <a:rPr lang="en-US" sz="1900" dirty="0" err="1" smtClean="0"/>
              <a:t>MyForm</a:t>
            </a:r>
            <a:r>
              <a:rPr lang="en-US" sz="1900" dirty="0" smtClean="0"/>
              <a:t>”&gt;</a:t>
            </a:r>
          </a:p>
          <a:p>
            <a:endParaRPr lang="en-US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&lt;input</a:t>
            </a:r>
            <a:r>
              <a:rPr lang="en-US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The &lt;input&gt; tag allows us to add input elements into our form.</a:t>
            </a:r>
          </a:p>
          <a:p>
            <a:r>
              <a:rPr lang="en-US" dirty="0" smtClean="0"/>
              <a:t>The &lt;input&gt; tag has a required attribute called type, type tells the input element what kind of input it is. Textbox, button, checkbox, etc.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2800" dirty="0" smtClean="0"/>
              <a:t>&lt;input type=“text” name=“username”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submit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submit button is an important part of our form as it submits all the data in the form.</a:t>
            </a:r>
          </a:p>
          <a:p>
            <a:r>
              <a:rPr lang="en-US" dirty="0" smtClean="0"/>
              <a:t>The data is passed through to the action attribute URL.</a:t>
            </a:r>
          </a:p>
          <a:p>
            <a:r>
              <a:rPr lang="en-US" dirty="0" smtClean="0"/>
              <a:t>Depending on the method the data will be sent through the URL(GET) or through the header(POST).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a basic form.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 basic form to our first page.</a:t>
            </a:r>
          </a:p>
          <a:p>
            <a:r>
              <a:rPr lang="en-US" dirty="0" smtClean="0"/>
              <a:t>We will add a form section and get a name, age and gender.</a:t>
            </a:r>
          </a:p>
          <a:p>
            <a:r>
              <a:rPr lang="en-US" dirty="0" smtClean="0"/>
              <a:t>We will also create a submit button.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a button to run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There is a separate &lt;button&gt; tag that can be used in and out of the &lt;form&gt; tag. </a:t>
            </a:r>
          </a:p>
          <a:p>
            <a:r>
              <a:rPr lang="en-US" sz="2600" dirty="0" smtClean="0"/>
              <a:t>This button tag allows for 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 to be run in it’s </a:t>
            </a:r>
            <a:r>
              <a:rPr lang="en-US" sz="2600" dirty="0" err="1" smtClean="0"/>
              <a:t>onclick</a:t>
            </a:r>
            <a:r>
              <a:rPr lang="en-US" sz="2600" dirty="0" smtClean="0"/>
              <a:t> attribute. It can also be set up to reset a form.</a:t>
            </a:r>
          </a:p>
          <a:p>
            <a:r>
              <a:rPr lang="en-US" sz="2600" dirty="0" smtClean="0"/>
              <a:t>We haven’t looked at 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 as it’s a big topic and will be covered separately. But it’s very important to acknowledge its existence. 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 plays a large role in today’s websites.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Let’s add a pop up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 button element just under our form.</a:t>
            </a:r>
          </a:p>
          <a:p>
            <a:r>
              <a:rPr lang="en-US" dirty="0" smtClean="0"/>
              <a:t>We will use a very basic line of </a:t>
            </a:r>
            <a:r>
              <a:rPr lang="en-US" dirty="0" err="1" smtClean="0"/>
              <a:t>Javascript</a:t>
            </a:r>
            <a:r>
              <a:rPr lang="en-US" dirty="0" smtClean="0"/>
              <a:t> to make a pop up message.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Iframes</a:t>
            </a:r>
            <a:r>
              <a:rPr lang="en-US" dirty="0" smtClean="0"/>
              <a:t> are a powerful tool for static websites. They allow us to load another website or webpage inside another webpage.</a:t>
            </a:r>
          </a:p>
          <a:p>
            <a:r>
              <a:rPr lang="en-US" dirty="0" err="1" smtClean="0"/>
              <a:t>Iframes</a:t>
            </a:r>
            <a:r>
              <a:rPr lang="en-US" dirty="0" smtClean="0"/>
              <a:t> are very easy to use and you may remember we can change what page they are on by using the ‘target’ attribute on links.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557</Words>
  <Application>Microsoft Office PowerPoint</Application>
  <PresentationFormat>On-screen Show (16:9)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Forms &amp; Iframes</vt:lpstr>
      <vt:lpstr>Forms</vt:lpstr>
      <vt:lpstr>The &lt;form&gt; tag </vt:lpstr>
      <vt:lpstr>The &lt;input&gt; tag</vt:lpstr>
      <vt:lpstr>The submit button</vt:lpstr>
      <vt:lpstr>Let’s add a basic form.</vt:lpstr>
      <vt:lpstr>Using a button to run Javascript</vt:lpstr>
      <vt:lpstr>Let’s add a pop up message</vt:lpstr>
      <vt:lpstr>IFrames</vt:lpstr>
      <vt:lpstr>The &lt;iframe&gt; tag</vt:lpstr>
      <vt:lpstr>Let’s add an IFrame</vt:lpstr>
      <vt:lpstr>Making the target of a link an IFrame</vt:lpstr>
      <vt:lpstr>Let’s add a link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97</cp:revision>
  <dcterms:created xsi:type="dcterms:W3CDTF">2013-09-22T18:12:34Z</dcterms:created>
  <dcterms:modified xsi:type="dcterms:W3CDTF">2015-01-06T05:29:40Z</dcterms:modified>
</cp:coreProperties>
</file>