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4" r:id="rId7"/>
    <p:sldId id="265" r:id="rId8"/>
    <p:sldId id="259" r:id="rId9"/>
    <p:sldId id="268" r:id="rId10"/>
    <p:sldId id="269" r:id="rId11"/>
    <p:sldId id="270" r:id="rId12"/>
    <p:sldId id="271" r:id="rId13"/>
    <p:sldId id="272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2000" r="-3000" b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   #8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Object/Embed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applets (object tag)</a:t>
            </a:r>
          </a:p>
          <a:p>
            <a:r>
              <a:rPr lang="en-US" dirty="0" smtClean="0"/>
              <a:t>PDF readers</a:t>
            </a:r>
          </a:p>
          <a:p>
            <a:r>
              <a:rPr lang="en-US" dirty="0" smtClean="0"/>
              <a:t>Flash Players</a:t>
            </a:r>
          </a:p>
          <a:p>
            <a:r>
              <a:rPr lang="en-US" dirty="0" smtClean="0"/>
              <a:t>Html files</a:t>
            </a:r>
          </a:p>
          <a:p>
            <a:r>
              <a:rPr lang="en-US" dirty="0" smtClean="0"/>
              <a:t>Image Files</a:t>
            </a:r>
          </a:p>
          <a:p>
            <a:r>
              <a:rPr lang="en-US" dirty="0" smtClean="0"/>
              <a:t>YouTube videos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Some Object/Embed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000" dirty="0" smtClean="0"/>
              <a:t>&lt;object width</a:t>
            </a:r>
            <a:r>
              <a:rPr lang="en-US" sz="3000" dirty="0" smtClean="0"/>
              <a:t>=“100" </a:t>
            </a:r>
            <a:r>
              <a:rPr lang="en-US" sz="3000" dirty="0" smtClean="0"/>
              <a:t>height</a:t>
            </a:r>
            <a:r>
              <a:rPr lang="en-US" sz="3000" dirty="0" smtClean="0"/>
              <a:t>=“70” data=“MyFlashAd.swf"&gt; &lt;/</a:t>
            </a:r>
            <a:r>
              <a:rPr lang="en-US" sz="3000" dirty="0" smtClean="0"/>
              <a:t>object&gt; </a:t>
            </a:r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&lt;object </a:t>
            </a:r>
            <a:r>
              <a:rPr lang="en-US" sz="3000" dirty="0" smtClean="0"/>
              <a:t>data=“SomeHtmlCode.html"&gt; &lt;/</a:t>
            </a:r>
            <a:r>
              <a:rPr lang="en-US" sz="3000" dirty="0" smtClean="0"/>
              <a:t>object</a:t>
            </a:r>
            <a:r>
              <a:rPr lang="en-US" sz="3000" dirty="0" smtClean="0"/>
              <a:t>&gt;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&lt;object type="application/x-java-applet" height</a:t>
            </a:r>
            <a:r>
              <a:rPr lang="en-US" sz="3000" dirty="0" smtClean="0"/>
              <a:t>=“600" </a:t>
            </a:r>
            <a:r>
              <a:rPr lang="en-US" sz="3000" dirty="0" smtClean="0"/>
              <a:t>width</a:t>
            </a:r>
            <a:r>
              <a:rPr lang="en-US" sz="3000" dirty="0" smtClean="0"/>
              <a:t>=“400"&gt;</a:t>
            </a:r>
          </a:p>
          <a:p>
            <a:pPr>
              <a:buNone/>
            </a:pPr>
            <a:r>
              <a:rPr lang="en-US" sz="3000" dirty="0" smtClean="0"/>
              <a:t> </a:t>
            </a:r>
            <a:r>
              <a:rPr lang="en-US" sz="3000" dirty="0" smtClean="0"/>
              <a:t>   &lt;</a:t>
            </a:r>
            <a:r>
              <a:rPr lang="en-US" sz="3000" dirty="0" err="1" smtClean="0"/>
              <a:t>param</a:t>
            </a:r>
            <a:r>
              <a:rPr lang="en-US" sz="3000" dirty="0" smtClean="0"/>
              <a:t> name="code" value</a:t>
            </a:r>
            <a:r>
              <a:rPr lang="en-US" sz="3000" dirty="0" smtClean="0"/>
              <a:t>=“</a:t>
            </a:r>
            <a:r>
              <a:rPr lang="en-US" sz="3000" dirty="0" err="1" smtClean="0"/>
              <a:t>MyJavaClass</a:t>
            </a:r>
            <a:r>
              <a:rPr lang="en-US" sz="3000" dirty="0" smtClean="0"/>
              <a:t>" </a:t>
            </a:r>
            <a:r>
              <a:rPr lang="en-US" sz="3000" dirty="0" smtClean="0"/>
              <a:t>/&gt; 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    Applet </a:t>
            </a:r>
            <a:r>
              <a:rPr lang="en-US" sz="3000" dirty="0" smtClean="0"/>
              <a:t>failed to run. No Java plug-in was found</a:t>
            </a:r>
            <a:r>
              <a:rPr lang="en-US" sz="3000" dirty="0" smtClean="0"/>
              <a:t>.</a:t>
            </a:r>
          </a:p>
          <a:p>
            <a:pPr>
              <a:buNone/>
            </a:pPr>
            <a:r>
              <a:rPr lang="en-US" sz="3000" dirty="0" smtClean="0"/>
              <a:t>&lt;/</a:t>
            </a:r>
            <a:r>
              <a:rPr lang="en-US" sz="3000" dirty="0" smtClean="0"/>
              <a:t>object&gt; </a:t>
            </a:r>
            <a:endParaRPr lang="en-US" sz="3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Embeding</a:t>
            </a:r>
            <a:r>
              <a:rPr lang="en-US" dirty="0" smtClean="0"/>
              <a:t> YouTube into your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 </a:t>
            </a:r>
            <a:r>
              <a:rPr lang="en-US" sz="2400" dirty="0" smtClean="0"/>
              <a:t>width=560 height=315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=“https://</a:t>
            </a:r>
            <a:r>
              <a:rPr lang="en-US" sz="2400" dirty="0" smtClean="0"/>
              <a:t>www.youtube.com/v/OnAulwgtC-Q”&gt;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 </a:t>
            </a:r>
          </a:p>
          <a:p>
            <a:pPr>
              <a:buNone/>
            </a:pPr>
            <a:r>
              <a:rPr lang="en-US" sz="2400" dirty="0" smtClean="0"/>
              <a:t>&lt;embed width=600 </a:t>
            </a:r>
            <a:r>
              <a:rPr lang="en-US" sz="2400" dirty="0" smtClean="0"/>
              <a:t>height=338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=“https://</a:t>
            </a:r>
            <a:r>
              <a:rPr lang="en-US" sz="2400" dirty="0" smtClean="0"/>
              <a:t>www.youtube.com/v/OnAulwgtC-Q</a:t>
            </a:r>
            <a:r>
              <a:rPr lang="en-US" sz="2400" dirty="0" smtClean="0"/>
              <a:t>” </a:t>
            </a:r>
            <a:r>
              <a:rPr lang="en-US" sz="2400" dirty="0" smtClean="0"/>
              <a:t>/&gt;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https</a:t>
            </a:r>
            <a:r>
              <a:rPr lang="en-US" sz="2400" dirty="0" smtClean="0"/>
              <a:t>://</a:t>
            </a:r>
            <a:r>
              <a:rPr lang="en-US" sz="2400" dirty="0" smtClean="0"/>
              <a:t>www.youtube.com</a:t>
            </a:r>
            <a:r>
              <a:rPr lang="en-US" sz="2400" dirty="0" smtClean="0">
                <a:solidFill>
                  <a:srgbClr val="FF0000"/>
                </a:solidFill>
              </a:rPr>
              <a:t>/watch?</a:t>
            </a:r>
            <a:r>
              <a:rPr lang="en-US" sz="2400" dirty="0" smtClean="0"/>
              <a:t>v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OnAulwgtC-Q</a:t>
            </a:r>
          </a:p>
          <a:p>
            <a:pPr>
              <a:buNone/>
            </a:pPr>
            <a:r>
              <a:rPr lang="en-US" sz="2400" dirty="0" smtClean="0"/>
              <a:t>https://</a:t>
            </a:r>
            <a:r>
              <a:rPr lang="en-US" sz="2400" dirty="0" smtClean="0"/>
              <a:t>www.youtube.com/ v/</a:t>
            </a:r>
            <a:r>
              <a:rPr lang="en-US" sz="2400" dirty="0" err="1" smtClean="0"/>
              <a:t>OnAulwgtC</a:t>
            </a:r>
            <a:r>
              <a:rPr lang="en-US" sz="2400" dirty="0" smtClean="0"/>
              <a:t>-Q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 YouTube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</a:t>
            </a:r>
            <a:r>
              <a:rPr lang="en-US" dirty="0" smtClean="0"/>
              <a:t>YouTube </a:t>
            </a:r>
            <a:r>
              <a:rPr lang="en-US" dirty="0" smtClean="0"/>
              <a:t>video to our first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I’m just going to use the html #</a:t>
            </a:r>
            <a:r>
              <a:rPr lang="en-US" smtClean="0"/>
              <a:t>1 video.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it all together to make </a:t>
            </a:r>
            <a:br>
              <a:rPr lang="en-US" dirty="0" smtClean="0"/>
            </a:br>
            <a:r>
              <a:rPr lang="en-US" dirty="0" smtClean="0"/>
              <a:t>a basic website.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Kinds of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Video</a:t>
            </a:r>
          </a:p>
          <a:p>
            <a:r>
              <a:rPr lang="en-US" dirty="0" smtClean="0"/>
              <a:t>Audio (Sounds/Music)</a:t>
            </a:r>
          </a:p>
          <a:p>
            <a:r>
              <a:rPr lang="en-US" dirty="0" smtClean="0"/>
              <a:t>Flash / Java / PDF</a:t>
            </a:r>
            <a:endParaRPr lang="en-US" dirty="0" smtClean="0"/>
          </a:p>
          <a:p>
            <a:r>
              <a:rPr lang="en-US" dirty="0" smtClean="0"/>
              <a:t>Embedding YouTube.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&lt;video&gt;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&lt;video </a:t>
            </a:r>
            <a:r>
              <a:rPr lang="en-US" sz="2400" dirty="0" smtClean="0"/>
              <a:t>width=600 height=400 controls </a:t>
            </a:r>
            <a:r>
              <a:rPr lang="en-US" sz="2400" dirty="0" err="1" smtClean="0"/>
              <a:t>autoplay</a:t>
            </a:r>
            <a:r>
              <a:rPr lang="en-US" sz="2400" dirty="0" smtClean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=“vid.mp4” </a:t>
            </a:r>
            <a:r>
              <a:rPr lang="en-US" sz="2400" dirty="0" smtClean="0"/>
              <a:t>type</a:t>
            </a:r>
            <a:r>
              <a:rPr lang="en-US" sz="2400" dirty="0" smtClean="0"/>
              <a:t>=“video/mp4”&gt;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dirty="0" err="1" smtClean="0"/>
              <a:t>vid.webm</a:t>
            </a:r>
            <a:r>
              <a:rPr lang="en-US" sz="2400" dirty="0" smtClean="0"/>
              <a:t>” </a:t>
            </a:r>
            <a:r>
              <a:rPr lang="en-US" sz="2400" dirty="0" smtClean="0"/>
              <a:t>type</a:t>
            </a:r>
            <a:r>
              <a:rPr lang="en-US" sz="2400" dirty="0" smtClean="0"/>
              <a:t>=“video/</a:t>
            </a:r>
            <a:r>
              <a:rPr lang="en-US" sz="2400" dirty="0" err="1" smtClean="0"/>
              <a:t>webm</a:t>
            </a:r>
            <a:r>
              <a:rPr lang="en-US" sz="2400" dirty="0" smtClean="0"/>
              <a:t>”&gt;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Your browser does not support the video tag.</a:t>
            </a:r>
            <a:br>
              <a:rPr lang="en-US" sz="2400" dirty="0" smtClean="0"/>
            </a:br>
            <a:r>
              <a:rPr lang="en-US" sz="2400" dirty="0" smtClean="0"/>
              <a:t>&lt;/video&gt; </a:t>
            </a:r>
            <a:endParaRPr lang="en-US" sz="2400" dirty="0" smtClean="0"/>
          </a:p>
          <a:p>
            <a:r>
              <a:rPr lang="en-US" dirty="0" smtClean="0"/>
              <a:t>The controls attribute needs to be present for play/pause/Volume buttons</a:t>
            </a:r>
          </a:p>
          <a:p>
            <a:r>
              <a:rPr lang="en-US" dirty="0" smtClean="0"/>
              <a:t>You can have multiple video sources.</a:t>
            </a:r>
          </a:p>
          <a:p>
            <a:r>
              <a:rPr lang="en-US" dirty="0" smtClean="0"/>
              <a:t>Set width &amp; height to avoid flickering when loading.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Supported Video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MP4 – Very common and used as the streaming format for YouTube.</a:t>
            </a:r>
          </a:p>
          <a:p>
            <a:r>
              <a:rPr lang="en-US" dirty="0" err="1" smtClean="0"/>
              <a:t>Ogg</a:t>
            </a:r>
            <a:r>
              <a:rPr lang="en-US" dirty="0" smtClean="0"/>
              <a:t> – Less common for video, </a:t>
            </a:r>
            <a:r>
              <a:rPr lang="en-US" dirty="0" smtClean="0"/>
              <a:t>Developed by the </a:t>
            </a:r>
            <a:r>
              <a:rPr lang="en-US" dirty="0" err="1" smtClean="0"/>
              <a:t>Xiph.Org</a:t>
            </a:r>
            <a:r>
              <a:rPr lang="en-US" dirty="0" smtClean="0"/>
              <a:t> </a:t>
            </a:r>
            <a:r>
              <a:rPr lang="en-US" dirty="0" smtClean="0"/>
              <a:t>Foundation.</a:t>
            </a:r>
          </a:p>
          <a:p>
            <a:r>
              <a:rPr lang="en-US" dirty="0" err="1" smtClean="0"/>
              <a:t>WebM</a:t>
            </a:r>
            <a:r>
              <a:rPr lang="en-US" dirty="0" smtClean="0"/>
              <a:t> - </a:t>
            </a:r>
            <a:r>
              <a:rPr lang="en-US" dirty="0" smtClean="0"/>
              <a:t>Developed by the web giants, Mozilla, Opera, Adobe, and Google.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 video to our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add a small video to a media section of our first web page.</a:t>
            </a:r>
          </a:p>
          <a:p>
            <a:r>
              <a:rPr lang="en-US" dirty="0" smtClean="0"/>
              <a:t>I’ll provide a small video in the slides &amp; code folder if you don’t have a video to use yourself.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&lt;audio&gt;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&lt;audio controls</a:t>
            </a:r>
            <a:r>
              <a:rPr lang="en-US" sz="2000" dirty="0" smtClean="0"/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 &lt;source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=“chime.mp3</a:t>
            </a:r>
            <a:r>
              <a:rPr lang="en-US" sz="2000" dirty="0" smtClean="0"/>
              <a:t>" type="audio/mpeg"&gt;</a:t>
            </a:r>
            <a:br>
              <a:rPr lang="en-US" sz="2000" dirty="0" smtClean="0"/>
            </a:br>
            <a:r>
              <a:rPr lang="en-US" sz="2000" dirty="0" smtClean="0"/>
              <a:t>Your browser does not support the audio element.</a:t>
            </a:r>
            <a:br>
              <a:rPr lang="en-US" sz="2000" dirty="0" smtClean="0"/>
            </a:br>
            <a:r>
              <a:rPr lang="en-US" sz="2000" dirty="0" smtClean="0"/>
              <a:t>&lt;/audio&gt; </a:t>
            </a:r>
          </a:p>
          <a:p>
            <a:r>
              <a:rPr lang="en-US" dirty="0" smtClean="0"/>
              <a:t>You don’t require a width &amp; height.</a:t>
            </a:r>
          </a:p>
          <a:p>
            <a:r>
              <a:rPr lang="en-US" dirty="0" smtClean="0"/>
              <a:t>The controls attribute must be present to get Play/Pause/Volume buttons.</a:t>
            </a:r>
          </a:p>
          <a:p>
            <a:r>
              <a:rPr lang="en-US" dirty="0" smtClean="0"/>
              <a:t>You can have multiple sources like &lt;video&gt; tag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Supported Audio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MP3 - </a:t>
            </a:r>
            <a:r>
              <a:rPr lang="en-US" dirty="0" smtClean="0"/>
              <a:t>Most </a:t>
            </a:r>
            <a:r>
              <a:rPr lang="en-US" dirty="0" smtClean="0"/>
              <a:t>popular format for music players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WAV - Developed by IBM and Microsoft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Ogg</a:t>
            </a:r>
            <a:r>
              <a:rPr lang="en-US" dirty="0" smtClean="0"/>
              <a:t> – Audio part of the </a:t>
            </a:r>
            <a:r>
              <a:rPr lang="en-US" dirty="0" err="1" smtClean="0"/>
              <a:t>Ogg</a:t>
            </a:r>
            <a:r>
              <a:rPr lang="en-US" dirty="0" smtClean="0"/>
              <a:t> format. </a:t>
            </a:r>
            <a:r>
              <a:rPr lang="en-US" dirty="0" smtClean="0"/>
              <a:t>Developed </a:t>
            </a:r>
            <a:r>
              <a:rPr lang="en-US" dirty="0" smtClean="0"/>
              <a:t>by the </a:t>
            </a:r>
            <a:r>
              <a:rPr lang="en-US" dirty="0" err="1" smtClean="0"/>
              <a:t>Xiph.Org</a:t>
            </a:r>
            <a:r>
              <a:rPr lang="en-US" dirty="0" smtClean="0"/>
              <a:t> Foundation.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an audio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short audio file to our media section </a:t>
            </a:r>
          </a:p>
          <a:p>
            <a:r>
              <a:rPr lang="en-US" dirty="0" smtClean="0"/>
              <a:t>I’ll provide a small audio clip in the slides &amp; code folder if you don’t have a video to use yourself.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&lt;object&gt; &amp; &lt;embed&gt;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object and embed tags work almost identical in HTML5.</a:t>
            </a:r>
          </a:p>
          <a:p>
            <a:r>
              <a:rPr lang="en-US" dirty="0" smtClean="0"/>
              <a:t>The object tag uses the attribute data=“”</a:t>
            </a:r>
          </a:p>
          <a:p>
            <a:r>
              <a:rPr lang="en-US" dirty="0" smtClean="0"/>
              <a:t>The embed tag uses the attribute </a:t>
            </a:r>
            <a:r>
              <a:rPr lang="en-US" dirty="0" err="1" smtClean="0"/>
              <a:t>src</a:t>
            </a:r>
            <a:r>
              <a:rPr lang="en-US" dirty="0" smtClean="0"/>
              <a:t>=“”</a:t>
            </a:r>
          </a:p>
          <a:p>
            <a:r>
              <a:rPr lang="en-US" dirty="0" smtClean="0"/>
              <a:t>You need to close object tags, however you do not need to close embeds, they can self close.</a:t>
            </a:r>
          </a:p>
          <a:p>
            <a:r>
              <a:rPr lang="en-US" dirty="0" smtClean="0"/>
              <a:t>Like most media, it’s good to set width &amp; height.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429</Words>
  <Application>Microsoft Office PowerPoint</Application>
  <PresentationFormat>On-screen Show (16:9)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Media</vt:lpstr>
      <vt:lpstr>Kinds of Media</vt:lpstr>
      <vt:lpstr>The &lt;video&gt; tag</vt:lpstr>
      <vt:lpstr>Supported Video Formats</vt:lpstr>
      <vt:lpstr>Let’s add a video to our page</vt:lpstr>
      <vt:lpstr>The &lt;audio&gt; tag</vt:lpstr>
      <vt:lpstr>Supported Audio Formats</vt:lpstr>
      <vt:lpstr>Let’s add an audio element</vt:lpstr>
      <vt:lpstr>The &lt;object&gt; &amp; &lt;embed&gt; tags</vt:lpstr>
      <vt:lpstr>Object/Embed Support</vt:lpstr>
      <vt:lpstr>Some Object/Embed examples</vt:lpstr>
      <vt:lpstr>Embeding YouTube into your site</vt:lpstr>
      <vt:lpstr>Let’s add a YouTube Video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43</cp:revision>
  <dcterms:created xsi:type="dcterms:W3CDTF">2013-09-22T18:12:34Z</dcterms:created>
  <dcterms:modified xsi:type="dcterms:W3CDTF">2015-01-06T07:17:52Z</dcterms:modified>
</cp:coreProperties>
</file>