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3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20/1/2015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20/1/2015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20/1/2015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80000" t="2000" r="-3000" b="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20/1/2015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Putting it all together!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HTML5    </a:t>
            </a:r>
            <a:r>
              <a:rPr lang="en-US" dirty="0" smtClean="0"/>
              <a:t>#9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will the website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/>
          </a:bodyPr>
          <a:lstStyle/>
          <a:p>
            <a:r>
              <a:rPr lang="en-US" dirty="0" smtClean="0"/>
              <a:t>We will build a very basic YouTube embed website, where we can show our favorite YouTube videos!</a:t>
            </a:r>
          </a:p>
          <a:p>
            <a:r>
              <a:rPr lang="en-US" dirty="0" smtClean="0"/>
              <a:t>We will have a main index (home) page, a videos page and an about page.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 little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Today HTML5 doesn’t let us make many layout choices. </a:t>
            </a:r>
            <a:r>
              <a:rPr lang="en-US" dirty="0" smtClean="0"/>
              <a:t>Pretty much all of the design has been left to CSS3.</a:t>
            </a:r>
          </a:p>
          <a:p>
            <a:r>
              <a:rPr lang="en-US" dirty="0" smtClean="0"/>
              <a:t>Because of this we must use a little CSS to add a background and to space our tables.</a:t>
            </a:r>
          </a:p>
          <a:p>
            <a:r>
              <a:rPr lang="en-US" dirty="0" smtClean="0"/>
              <a:t>Because we aren’t using large amounts of CSS we must use tables to structure the website.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Alright Let’s get Started!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 let’s get onto creating our very basic website.</a:t>
            </a:r>
          </a:p>
          <a:p>
            <a:r>
              <a:rPr lang="en-US" dirty="0" smtClean="0"/>
              <a:t>We need an index.html, videos.html, about.html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Thanks for watching!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Feel free to leave any questions in the comments.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150</Words>
  <Application>Microsoft Office PowerPoint</Application>
  <PresentationFormat>On-screen Show (16:9)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Putting it all together!</vt:lpstr>
      <vt:lpstr>What will the website do?</vt:lpstr>
      <vt:lpstr>A little CSS</vt:lpstr>
      <vt:lpstr>Alright Let’s get Started!</vt:lpstr>
      <vt:lpstr>Thanks for watching!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47</cp:revision>
  <dcterms:created xsi:type="dcterms:W3CDTF">2013-09-22T18:12:34Z</dcterms:created>
  <dcterms:modified xsi:type="dcterms:W3CDTF">2015-01-20T05:50:58Z</dcterms:modified>
</cp:coreProperties>
</file>