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Brute-Forcing?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#1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Brute-force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Brute-force also known exhaustive key search</a:t>
            </a:r>
          </a:p>
          <a:p>
            <a:r>
              <a:rPr lang="en-US" dirty="0" smtClean="0"/>
              <a:t>Process of checking all possible keys </a:t>
            </a:r>
          </a:p>
          <a:p>
            <a:r>
              <a:rPr lang="en-US" dirty="0" smtClean="0"/>
              <a:t>Using a dictionary to attack with</a:t>
            </a:r>
          </a:p>
          <a:p>
            <a:r>
              <a:rPr lang="en-US" dirty="0" smtClean="0"/>
              <a:t>Dictionary is usually more effective than searching the whole key space.</a:t>
            </a:r>
          </a:p>
          <a:p>
            <a:r>
              <a:rPr lang="en-US" dirty="0" smtClean="0"/>
              <a:t>Exponentially grow with increasing key size.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Brute-force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time/energy required to crack a key grows exponentially with key size, encryption in today’s standards and computing power are safe from brute-force attack.</a:t>
            </a:r>
          </a:p>
          <a:p>
            <a:r>
              <a:rPr lang="en-US" dirty="0" smtClean="0"/>
              <a:t>A 256 bit key would take on 50 of today’s super computers 3 x 10</a:t>
            </a:r>
            <a:r>
              <a:rPr lang="en-US" baseline="30000" dirty="0" smtClean="0"/>
              <a:t>51  </a:t>
            </a:r>
            <a:r>
              <a:rPr lang="en-US" dirty="0" smtClean="0"/>
              <a:t>years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Dictionary Brute-force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faster than a whole key space search</a:t>
            </a:r>
          </a:p>
          <a:p>
            <a:r>
              <a:rPr lang="en-US" dirty="0" smtClean="0"/>
              <a:t>Not guaranteed </a:t>
            </a:r>
          </a:p>
          <a:p>
            <a:r>
              <a:rPr lang="en-US" dirty="0" smtClean="0"/>
              <a:t>Commonly used on passwords </a:t>
            </a:r>
          </a:p>
          <a:p>
            <a:r>
              <a:rPr lang="en-US" dirty="0" smtClean="0"/>
              <a:t>Dictionaries can be found online</a:t>
            </a:r>
          </a:p>
          <a:p>
            <a:r>
              <a:rPr lang="en-US" dirty="0" smtClean="0"/>
              <a:t>A popular one is darkc0de.lst</a:t>
            </a:r>
          </a:p>
          <a:p>
            <a:r>
              <a:rPr lang="en-US" dirty="0" smtClean="0"/>
              <a:t>A copy will be in the description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Smaller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to run before a big dictionary like darkc0de.</a:t>
            </a:r>
          </a:p>
          <a:p>
            <a:r>
              <a:rPr lang="en-US" dirty="0" smtClean="0"/>
              <a:t>Can eliminate the most common passwords and default passwords for certain devices.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admin, password, welcome, 12345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Offline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attacks are hard to be prevented because the cracker has all the time in the world to attempt to crack the password.</a:t>
            </a:r>
          </a:p>
          <a:p>
            <a:r>
              <a:rPr lang="en-US" dirty="0" smtClean="0"/>
              <a:t>Cant be detected</a:t>
            </a:r>
          </a:p>
          <a:p>
            <a:r>
              <a:rPr lang="en-US" dirty="0" smtClean="0"/>
              <a:t>Requires the hashed password as well as the hashing system. (can be difficult to obtain)</a:t>
            </a:r>
          </a:p>
          <a:p>
            <a:r>
              <a:rPr lang="en-US" dirty="0" smtClean="0"/>
              <a:t>Process of hashing each word in the dictionary and comparing it to the hashed password.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Online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prevented most of the time with attempt restrictions and cool down times between each attempt.</a:t>
            </a:r>
          </a:p>
          <a:p>
            <a:r>
              <a:rPr lang="en-US" dirty="0" smtClean="0"/>
              <a:t>Easier to detect (1000’s of login attempts </a:t>
            </a:r>
            <a:r>
              <a:rPr lang="en-US" dirty="0" smtClean="0"/>
              <a:t>seconds apart would be suspect for and admin, would also slow the site with so many requests)</a:t>
            </a:r>
          </a:p>
          <a:p>
            <a:r>
              <a:rPr lang="en-US" dirty="0" smtClean="0"/>
              <a:t>Still will work as people are forgetful and don’t think of security.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p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672198"/>
            <a:ext cx="3460260" cy="2185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Cracking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was crucial that keys were cracked ASAP</a:t>
            </a:r>
            <a:r>
              <a:rPr lang="en-US" dirty="0"/>
              <a:t> </a:t>
            </a:r>
            <a:r>
              <a:rPr lang="en-US" dirty="0" smtClean="0"/>
              <a:t>you could build a machine dedicated to cracking.</a:t>
            </a:r>
          </a:p>
          <a:p>
            <a:r>
              <a:rPr lang="en-US" dirty="0" smtClean="0"/>
              <a:t>Uses a GPU array and uses the GPU’s processing power to process multiple keys at once, speeding up the process.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Password Cracker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344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is Brute-Forcing?</vt:lpstr>
      <vt:lpstr>Brute-force Attack</vt:lpstr>
      <vt:lpstr>Brute-force limits</vt:lpstr>
      <vt:lpstr>Dictionary Brute-force</vt:lpstr>
      <vt:lpstr>Smaller Dictionaries</vt:lpstr>
      <vt:lpstr>Offline Attacks</vt:lpstr>
      <vt:lpstr>Online Attacks</vt:lpstr>
      <vt:lpstr>Cracking Machines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23</cp:revision>
  <dcterms:created xsi:type="dcterms:W3CDTF">2013-09-22T18:12:34Z</dcterms:created>
  <dcterms:modified xsi:type="dcterms:W3CDTF">2013-10-20T22:21:46Z</dcterms:modified>
</cp:coreProperties>
</file>