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9" r:id="rId5"/>
    <p:sldId id="270" r:id="rId6"/>
    <p:sldId id="259" r:id="rId7"/>
    <p:sldId id="271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web scraping?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scraping is the technique of extracting information from websites.</a:t>
            </a:r>
          </a:p>
          <a:p>
            <a:r>
              <a:rPr lang="en-US" dirty="0" smtClean="0"/>
              <a:t>Usually this is through the use of simulating human interaction with low level HTML processing or through High level web browser automation. (Like our LinkedIn </a:t>
            </a:r>
            <a:r>
              <a:rPr lang="en-US" dirty="0" err="1" smtClean="0"/>
              <a:t>bot</a:t>
            </a:r>
            <a:r>
              <a:rPr lang="en-US" dirty="0" smtClean="0"/>
              <a:t> in the previous tutorial)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web isn’t as all complex as it may first appear.</a:t>
            </a:r>
          </a:p>
          <a:p>
            <a:r>
              <a:rPr lang="en-US" dirty="0" smtClean="0"/>
              <a:t>We make a GET request to the page we wish to scrap, that website will send back a response with all the html.</a:t>
            </a:r>
          </a:p>
          <a:p>
            <a:r>
              <a:rPr lang="en-US" dirty="0" smtClean="0"/>
              <a:t>Then we can grab data to save, images to download or grab links to send more GET requests.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scrap?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Scraping is useful for many applications. Collecting data by hand is tedious and slow.</a:t>
            </a:r>
          </a:p>
          <a:p>
            <a:r>
              <a:rPr lang="en-US" dirty="0" smtClean="0"/>
              <a:t>In a data driven age, being able to automate data collection is crucial.</a:t>
            </a:r>
          </a:p>
          <a:p>
            <a:r>
              <a:rPr lang="en-US" dirty="0" smtClean="0"/>
              <a:t>Perhaps there is sites on the web that you visit every day, you could scrap the headlines every morning.</a:t>
            </a:r>
          </a:p>
          <a:p>
            <a:r>
              <a:rPr lang="en-US" dirty="0" smtClean="0"/>
              <a:t>The power behind archive.org is scraping.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Useful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XPATH (w3c standard for navigating XML structures)</a:t>
            </a:r>
          </a:p>
          <a:p>
            <a:r>
              <a:rPr lang="en-US" dirty="0" smtClean="0"/>
              <a:t>Regular Expressions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/>
              <a:t>Scrapy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Scrapy</a:t>
            </a:r>
            <a:r>
              <a:rPr lang="en-US" dirty="0" smtClean="0"/>
              <a:t> is a python low level web scraping framework.</a:t>
            </a:r>
          </a:p>
          <a:p>
            <a:r>
              <a:rPr lang="en-US" dirty="0" smtClean="0"/>
              <a:t>It’s light weight and it’s features are abundant, but don’t get in the way.</a:t>
            </a:r>
          </a:p>
          <a:p>
            <a:r>
              <a:rPr lang="en-US" dirty="0" smtClean="0"/>
              <a:t>Huge 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Selenium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is a high level library that creates </a:t>
            </a:r>
            <a:r>
              <a:rPr lang="en-US" dirty="0" smtClean="0"/>
              <a:t>an </a:t>
            </a:r>
            <a:r>
              <a:rPr lang="en-US" dirty="0" smtClean="0"/>
              <a:t>automated instance of a full web browser like chrome or </a:t>
            </a:r>
            <a:r>
              <a:rPr lang="en-US" dirty="0" err="1" smtClean="0"/>
              <a:t>firefox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bindings for many different programming languages.</a:t>
            </a:r>
          </a:p>
          <a:p>
            <a:r>
              <a:rPr lang="en-US" dirty="0" smtClean="0"/>
              <a:t>Works for all websites, even those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slower than a low level HTML scraper.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Imgur.com Image &amp; text scraping </a:t>
            </a:r>
            <a:r>
              <a:rPr lang="en-US" dirty="0" err="1" smtClean="0"/>
              <a:t>Bot</a:t>
            </a:r>
            <a:r>
              <a:rPr lang="en-US" dirty="0" smtClean="0"/>
              <a:t> with </a:t>
            </a:r>
            <a:r>
              <a:rPr lang="en-US" dirty="0" err="1" smtClean="0"/>
              <a:t>scrapy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301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web scraping?</vt:lpstr>
      <vt:lpstr>What is it?</vt:lpstr>
      <vt:lpstr>How is it done?</vt:lpstr>
      <vt:lpstr>Why scrap?</vt:lpstr>
      <vt:lpstr>Useful knowledge</vt:lpstr>
      <vt:lpstr>Scrapy</vt:lpstr>
      <vt:lpstr>Selenium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154</cp:revision>
  <dcterms:created xsi:type="dcterms:W3CDTF">2013-09-22T18:12:34Z</dcterms:created>
  <dcterms:modified xsi:type="dcterms:W3CDTF">2014-11-10T07:19:37Z</dcterms:modified>
</cp:coreProperties>
</file>