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58" r:id="rId5"/>
    <p:sldId id="269" r:id="rId6"/>
    <p:sldId id="272" r:id="rId7"/>
    <p:sldId id="270" r:id="rId8"/>
    <p:sldId id="259" r:id="rId9"/>
    <p:sldId id="273" r:id="rId10"/>
    <p:sldId id="27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60"/>
  </p:normalViewPr>
  <p:slideViewPr>
    <p:cSldViewPr>
      <p:cViewPr>
        <p:scale>
          <a:sx n="100" d="100"/>
          <a:sy n="100" d="100"/>
        </p:scale>
        <p:origin x="-726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Imgur</a:t>
            </a:r>
            <a:r>
              <a:rPr lang="en-US" dirty="0" smtClean="0"/>
              <a:t> </a:t>
            </a:r>
            <a:r>
              <a:rPr lang="en-US" dirty="0" err="1" smtClean="0"/>
              <a:t>Scrapy</a:t>
            </a:r>
            <a:r>
              <a:rPr lang="en-US" dirty="0" smtClean="0"/>
              <a:t> </a:t>
            </a:r>
            <a:r>
              <a:rPr lang="en-US" dirty="0" err="1" smtClean="0"/>
              <a:t>Bot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#12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Updating </a:t>
            </a:r>
            <a:r>
              <a:rPr lang="en-US" sz="3600" dirty="0" smtClean="0"/>
              <a:t>our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going to edit out pipelines.py file to create a subclass of the </a:t>
            </a:r>
            <a:r>
              <a:rPr lang="en-US" dirty="0" err="1" smtClean="0"/>
              <a:t>ImagesPipeline</a:t>
            </a:r>
            <a:r>
              <a:rPr lang="en-US" dirty="0" smtClean="0"/>
              <a:t> to override the storing filenames. </a:t>
            </a:r>
          </a:p>
          <a:p>
            <a:r>
              <a:rPr lang="en-US" dirty="0" smtClean="0"/>
              <a:t>To look at what methods you can override in a class, you can look at the source code files of the </a:t>
            </a:r>
            <a:r>
              <a:rPr lang="en-US" dirty="0" err="1" smtClean="0"/>
              <a:t>scrapy</a:t>
            </a:r>
            <a:r>
              <a:rPr lang="en-US" dirty="0" smtClean="0"/>
              <a:t> framework.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Images for </a:t>
            </a:r>
            <a:r>
              <a:rPr lang="en-US" dirty="0" err="1" smtClean="0"/>
              <a:t>MetaData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Having an understanding of the web language HTML is necessary.</a:t>
            </a:r>
          </a:p>
          <a:p>
            <a:r>
              <a:rPr lang="en-US" dirty="0" smtClean="0"/>
              <a:t>Firm understanding of Python &amp; OOP.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knowledge would be helpful.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the </a:t>
            </a:r>
            <a:r>
              <a:rPr lang="en-US" dirty="0" err="1" smtClean="0"/>
              <a:t>Bot</a:t>
            </a:r>
            <a:r>
              <a:rPr lang="en-US" dirty="0" smtClean="0"/>
              <a:t>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Starting from the imgur.com homepage the </a:t>
            </a:r>
            <a:r>
              <a:rPr lang="en-US" dirty="0" err="1" smtClean="0"/>
              <a:t>bot</a:t>
            </a:r>
            <a:r>
              <a:rPr lang="en-US" dirty="0" smtClean="0"/>
              <a:t> will visit all of the front page gallery posts.</a:t>
            </a:r>
          </a:p>
          <a:p>
            <a:r>
              <a:rPr lang="en-US" dirty="0" smtClean="0"/>
              <a:t>We will then save the image’s title and download the image itself to our </a:t>
            </a:r>
            <a:r>
              <a:rPr lang="en-US" dirty="0" err="1" smtClean="0"/>
              <a:t>harddrive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the </a:t>
            </a:r>
            <a:r>
              <a:rPr lang="en-US" dirty="0" err="1" smtClean="0"/>
              <a:t>bot</a:t>
            </a:r>
            <a:r>
              <a:rPr lang="en-US" dirty="0" smtClean="0"/>
              <a:t> has finished crawling the </a:t>
            </a:r>
            <a:r>
              <a:rPr lang="en-US" dirty="0" err="1" smtClean="0"/>
              <a:t>bot</a:t>
            </a:r>
            <a:r>
              <a:rPr lang="en-US" dirty="0" smtClean="0"/>
              <a:t> will stop.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Scrapy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Scrapy</a:t>
            </a:r>
            <a:r>
              <a:rPr lang="en-US" dirty="0" smtClean="0"/>
              <a:t> is a python low level web scraping framework.</a:t>
            </a:r>
          </a:p>
          <a:p>
            <a:r>
              <a:rPr lang="en-US" dirty="0" smtClean="0"/>
              <a:t>It’s light weight and it’s features are abundant, but don’t get in the way.</a:t>
            </a:r>
          </a:p>
          <a:p>
            <a:r>
              <a:rPr lang="en-US" dirty="0" smtClean="0"/>
              <a:t>Is structured in a project package format.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Scrapy</a:t>
            </a:r>
            <a:r>
              <a:rPr lang="en-US" dirty="0" smtClean="0"/>
              <a:t>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Scrapy</a:t>
            </a:r>
            <a:r>
              <a:rPr lang="en-US" dirty="0" smtClean="0"/>
              <a:t> projects are split into the following package hierarchy:</a:t>
            </a:r>
          </a:p>
          <a:p>
            <a:r>
              <a:rPr lang="en-US" sz="4500" dirty="0" err="1" smtClean="0"/>
              <a:t>projectname</a:t>
            </a:r>
            <a:r>
              <a:rPr lang="en-US" sz="4500" dirty="0" smtClean="0"/>
              <a:t>/</a:t>
            </a:r>
            <a:br>
              <a:rPr lang="en-US" sz="4500" dirty="0" smtClean="0"/>
            </a:br>
            <a:r>
              <a:rPr lang="en-US" sz="4500" dirty="0" smtClean="0"/>
              <a:t>    scrapy.cfg</a:t>
            </a:r>
            <a:br>
              <a:rPr lang="en-US" sz="4500" dirty="0" smtClean="0"/>
            </a:br>
            <a:r>
              <a:rPr lang="en-US" sz="4500" dirty="0" smtClean="0"/>
              <a:t>    </a:t>
            </a:r>
            <a:r>
              <a:rPr lang="en-US" sz="4500" dirty="0" err="1" smtClean="0"/>
              <a:t>projectname</a:t>
            </a:r>
            <a:r>
              <a:rPr lang="en-US" sz="4500" dirty="0" smtClean="0"/>
              <a:t>/</a:t>
            </a:r>
            <a:br>
              <a:rPr lang="en-US" sz="4500" dirty="0" smtClean="0"/>
            </a:br>
            <a:r>
              <a:rPr lang="en-US" sz="4500" dirty="0" smtClean="0"/>
              <a:t>        __</a:t>
            </a:r>
            <a:r>
              <a:rPr lang="en-US" sz="4500" dirty="0" err="1" smtClean="0"/>
              <a:t>init__.py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        items.py</a:t>
            </a:r>
            <a:br>
              <a:rPr lang="en-US" sz="4500" dirty="0" smtClean="0"/>
            </a:br>
            <a:r>
              <a:rPr lang="en-US" sz="4500" dirty="0" smtClean="0"/>
              <a:t>        pipelines.py</a:t>
            </a:r>
            <a:br>
              <a:rPr lang="en-US" sz="4500" dirty="0" smtClean="0"/>
            </a:br>
            <a:r>
              <a:rPr lang="en-US" sz="4500" dirty="0" smtClean="0"/>
              <a:t>        settings.py</a:t>
            </a:r>
            <a:br>
              <a:rPr lang="en-US" sz="4500" dirty="0" smtClean="0"/>
            </a:br>
            <a:r>
              <a:rPr lang="en-US" sz="4500" dirty="0" smtClean="0"/>
              <a:t>        spiders/</a:t>
            </a:r>
            <a:br>
              <a:rPr lang="en-US" sz="4500" dirty="0" smtClean="0"/>
            </a:br>
            <a:r>
              <a:rPr lang="en-US" sz="4500" dirty="0" smtClean="0"/>
              <a:t>            __</a:t>
            </a:r>
            <a:r>
              <a:rPr lang="en-US" sz="4500" dirty="0" err="1" smtClean="0"/>
              <a:t>init__.py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            </a:t>
            </a:r>
            <a:r>
              <a:rPr lang="en-US" sz="4500" i="1" dirty="0" smtClean="0"/>
              <a:t>yourspider.py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Scrapy</a:t>
            </a:r>
            <a:r>
              <a:rPr lang="en-US" dirty="0" smtClean="0"/>
              <a:t>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Items</a:t>
            </a:r>
            <a:r>
              <a:rPr lang="en-US" dirty="0" smtClean="0"/>
              <a:t>: Used to store the data you scrape from the website.</a:t>
            </a:r>
          </a:p>
          <a:p>
            <a:r>
              <a:rPr lang="en-US" b="1" dirty="0" smtClean="0"/>
              <a:t>Spider</a:t>
            </a:r>
            <a:r>
              <a:rPr lang="en-US" dirty="0" smtClean="0"/>
              <a:t>: Your logic for the </a:t>
            </a:r>
            <a:r>
              <a:rPr lang="en-US" dirty="0" err="1" smtClean="0"/>
              <a:t>bot</a:t>
            </a:r>
            <a:r>
              <a:rPr lang="en-US" dirty="0" smtClean="0"/>
              <a:t> to crawl target websites.</a:t>
            </a:r>
          </a:p>
          <a:p>
            <a:r>
              <a:rPr lang="en-US" b="1" dirty="0" smtClean="0"/>
              <a:t>Pipeline</a:t>
            </a:r>
            <a:r>
              <a:rPr lang="en-US" dirty="0" smtClean="0"/>
              <a:t>: After your </a:t>
            </a:r>
            <a:r>
              <a:rPr lang="en-US" dirty="0" err="1" smtClean="0"/>
              <a:t>bot</a:t>
            </a:r>
            <a:r>
              <a:rPr lang="en-US" dirty="0" smtClean="0"/>
              <a:t> scraps an item it will be passed through the pipeline before being output to screen or file.  (if you use it)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Xpath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 is an expression based XML format navigator system.</a:t>
            </a:r>
          </a:p>
          <a:p>
            <a:r>
              <a:rPr lang="en-US" dirty="0" err="1" smtClean="0"/>
              <a:t>Scrapy</a:t>
            </a:r>
            <a:r>
              <a:rPr lang="en-US" dirty="0" smtClean="0"/>
              <a:t> uses </a:t>
            </a:r>
            <a:r>
              <a:rPr lang="en-US" dirty="0" err="1" smtClean="0"/>
              <a:t>Xpath</a:t>
            </a:r>
            <a:r>
              <a:rPr lang="en-US" dirty="0" smtClean="0"/>
              <a:t> for finding tags and information in HTML documents that the </a:t>
            </a:r>
            <a:r>
              <a:rPr lang="en-US" dirty="0" err="1" smtClean="0"/>
              <a:t>bot</a:t>
            </a:r>
            <a:r>
              <a:rPr lang="en-US" dirty="0" smtClean="0"/>
              <a:t> is scraping.</a:t>
            </a:r>
          </a:p>
          <a:p>
            <a:r>
              <a:rPr lang="en-US" dirty="0" smtClean="0"/>
              <a:t>EG. //h1/text()  (gets the text from a h1 element relative to the h1 element)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Creating our program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have to make sure we have </a:t>
            </a:r>
            <a:r>
              <a:rPr lang="en-US" dirty="0" err="1" smtClean="0"/>
              <a:t>Scrapy</a:t>
            </a:r>
            <a:r>
              <a:rPr lang="en-US" dirty="0" smtClean="0"/>
              <a:t> installed before we can start. We need 3 commands to install </a:t>
            </a:r>
            <a:r>
              <a:rPr lang="en-US" dirty="0" err="1" smtClean="0"/>
              <a:t>Scrapy</a:t>
            </a:r>
            <a:r>
              <a:rPr lang="en-US" dirty="0" smtClean="0"/>
              <a:t>.</a:t>
            </a:r>
          </a:p>
          <a:p>
            <a:r>
              <a:rPr lang="en-US" i="1" dirty="0" err="1" smtClean="0">
                <a:solidFill>
                  <a:schemeClr val="tx2"/>
                </a:solidFill>
              </a:rPr>
              <a:t>Sudo</a:t>
            </a:r>
            <a:r>
              <a:rPr lang="en-US" i="1" dirty="0" smtClean="0">
                <a:solidFill>
                  <a:schemeClr val="tx2"/>
                </a:solidFill>
              </a:rPr>
              <a:t> apt-key adv –</a:t>
            </a:r>
            <a:r>
              <a:rPr lang="en-US" i="1" dirty="0" err="1" smtClean="0">
                <a:solidFill>
                  <a:schemeClr val="tx2"/>
                </a:solidFill>
              </a:rPr>
              <a:t>keyserver</a:t>
            </a:r>
            <a:r>
              <a:rPr lang="en-US" i="1" dirty="0" smtClean="0">
                <a:solidFill>
                  <a:schemeClr val="tx2"/>
                </a:solidFill>
              </a:rPr>
              <a:t> hkp://keyserver.ubuntu.com:80 –</a:t>
            </a:r>
            <a:r>
              <a:rPr lang="en-US" i="1" dirty="0" err="1" smtClean="0">
                <a:solidFill>
                  <a:schemeClr val="tx2"/>
                </a:solidFill>
              </a:rPr>
              <a:t>recv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627220E7</a:t>
            </a:r>
            <a:endParaRPr lang="en-US" i="1" dirty="0" smtClean="0">
              <a:solidFill>
                <a:schemeClr val="tx2"/>
              </a:solidFill>
            </a:endParaRPr>
          </a:p>
          <a:p>
            <a:r>
              <a:rPr lang="en-US" i="1" dirty="0" smtClean="0">
                <a:solidFill>
                  <a:schemeClr val="tx2"/>
                </a:solidFill>
              </a:rPr>
              <a:t>Echo ‘</a:t>
            </a:r>
            <a:r>
              <a:rPr lang="en-US" i="1" dirty="0" err="1" smtClean="0">
                <a:solidFill>
                  <a:schemeClr val="tx2"/>
                </a:solidFill>
              </a:rPr>
              <a:t>deb</a:t>
            </a:r>
            <a:r>
              <a:rPr lang="en-US" i="1" dirty="0" smtClean="0">
                <a:solidFill>
                  <a:schemeClr val="tx2"/>
                </a:solidFill>
              </a:rPr>
              <a:t> http://archive.scrapy.org/ubuntu </a:t>
            </a:r>
            <a:r>
              <a:rPr lang="en-US" i="1" dirty="0" err="1" smtClean="0">
                <a:solidFill>
                  <a:schemeClr val="tx2"/>
                </a:solidFill>
              </a:rPr>
              <a:t>scrapy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main’ | </a:t>
            </a:r>
            <a:r>
              <a:rPr lang="en-US" i="1" dirty="0" err="1" smtClean="0">
                <a:solidFill>
                  <a:schemeClr val="tx2"/>
                </a:solidFill>
              </a:rPr>
              <a:t>sudo</a:t>
            </a:r>
            <a:r>
              <a:rPr lang="en-US" i="1" dirty="0" smtClean="0">
                <a:solidFill>
                  <a:schemeClr val="tx2"/>
                </a:solidFill>
              </a:rPr>
              <a:t> tee /etc/apt/</a:t>
            </a:r>
            <a:r>
              <a:rPr lang="en-US" i="1" dirty="0" err="1" smtClean="0">
                <a:solidFill>
                  <a:schemeClr val="tx2"/>
                </a:solidFill>
              </a:rPr>
              <a:t>sources.list.d</a:t>
            </a:r>
            <a:r>
              <a:rPr lang="en-US" i="1" dirty="0" smtClean="0">
                <a:solidFill>
                  <a:schemeClr val="tx2"/>
                </a:solidFill>
              </a:rPr>
              <a:t>/</a:t>
            </a:r>
            <a:r>
              <a:rPr lang="en-US" i="1" dirty="0" err="1" smtClean="0">
                <a:solidFill>
                  <a:schemeClr val="tx2"/>
                </a:solidFill>
              </a:rPr>
              <a:t>scrapy.list</a:t>
            </a:r>
            <a:endParaRPr lang="en-US" i="1" dirty="0" smtClean="0">
              <a:solidFill>
                <a:schemeClr val="tx2"/>
              </a:solidFill>
            </a:endParaRPr>
          </a:p>
          <a:p>
            <a:r>
              <a:rPr lang="en-US" i="1" dirty="0" err="1" smtClean="0">
                <a:solidFill>
                  <a:schemeClr val="tx2"/>
                </a:solidFill>
              </a:rPr>
              <a:t>Sudo</a:t>
            </a:r>
            <a:r>
              <a:rPr lang="en-US" i="1" dirty="0" smtClean="0">
                <a:solidFill>
                  <a:schemeClr val="tx2"/>
                </a:solidFill>
              </a:rPr>
              <a:t> apt-get update &amp;&amp; </a:t>
            </a:r>
            <a:r>
              <a:rPr lang="en-US" i="1" dirty="0" err="1" smtClean="0">
                <a:solidFill>
                  <a:schemeClr val="tx2"/>
                </a:solidFill>
              </a:rPr>
              <a:t>sudo</a:t>
            </a:r>
            <a:r>
              <a:rPr lang="en-US" i="1" dirty="0" smtClean="0">
                <a:solidFill>
                  <a:schemeClr val="tx2"/>
                </a:solidFill>
              </a:rPr>
              <a:t> apt-get install scrapy-0.24 </a:t>
            </a:r>
            <a:r>
              <a:rPr lang="en-US" i="1" dirty="0" smtClean="0"/>
              <a:t>(A LINK WILL BE IN THE DESC)</a:t>
            </a:r>
            <a:endParaRPr lang="en-US" i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We then start our </a:t>
            </a:r>
            <a:r>
              <a:rPr lang="en-US" dirty="0" err="1" smtClean="0"/>
              <a:t>scrapy</a:t>
            </a:r>
            <a:r>
              <a:rPr lang="en-US" dirty="0" smtClean="0"/>
              <a:t>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 Custom Images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now have a working </a:t>
            </a:r>
            <a:r>
              <a:rPr lang="en-US" dirty="0" err="1" smtClean="0"/>
              <a:t>bot</a:t>
            </a:r>
            <a:r>
              <a:rPr lang="en-US" dirty="0" smtClean="0"/>
              <a:t> and it’s scraping images.</a:t>
            </a:r>
          </a:p>
          <a:p>
            <a:r>
              <a:rPr lang="en-US" dirty="0" smtClean="0"/>
              <a:t>However at the moment the images are just being stored using </a:t>
            </a:r>
            <a:r>
              <a:rPr lang="en-US" dirty="0" err="1" smtClean="0"/>
              <a:t>scrapy’s</a:t>
            </a:r>
            <a:r>
              <a:rPr lang="en-US" dirty="0" smtClean="0"/>
              <a:t> inbuilt </a:t>
            </a:r>
            <a:r>
              <a:rPr lang="en-US" dirty="0" err="1" smtClean="0"/>
              <a:t>I</a:t>
            </a:r>
            <a:r>
              <a:rPr lang="en-US" dirty="0" err="1" smtClean="0"/>
              <a:t>magesPipeline</a:t>
            </a:r>
            <a:r>
              <a:rPr lang="en-US" dirty="0" smtClean="0"/>
              <a:t>.  Filenames are a SHA1 of the </a:t>
            </a:r>
            <a:r>
              <a:rPr lang="en-US" dirty="0" err="1" smtClean="0"/>
              <a:t>image_url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We need to override the </a:t>
            </a:r>
            <a:r>
              <a:rPr lang="en-US" dirty="0" err="1" smtClean="0"/>
              <a:t>ImagesPipeline</a:t>
            </a:r>
            <a:r>
              <a:rPr lang="en-US" dirty="0" smtClean="0"/>
              <a:t> to set it up to set the filenames to the post’s title.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444</Words>
  <Application>Microsoft Office PowerPoint</Application>
  <PresentationFormat>On-screen Show (16:9)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Imgur Scrapy Bot</vt:lpstr>
      <vt:lpstr>Preamble</vt:lpstr>
      <vt:lpstr>What does the Bot do?</vt:lpstr>
      <vt:lpstr>What is Scrapy?</vt:lpstr>
      <vt:lpstr>Scrapy projects?</vt:lpstr>
      <vt:lpstr>Scrapy projects?</vt:lpstr>
      <vt:lpstr>What is Xpath?</vt:lpstr>
      <vt:lpstr>Creating our program</vt:lpstr>
      <vt:lpstr>A Custom Images Pipeline</vt:lpstr>
      <vt:lpstr>Updating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124</cp:revision>
  <dcterms:created xsi:type="dcterms:W3CDTF">2013-09-22T18:12:34Z</dcterms:created>
  <dcterms:modified xsi:type="dcterms:W3CDTF">2014-11-12T13:15:25Z</dcterms:modified>
</cp:coreProperties>
</file>