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72" r:id="rId5"/>
    <p:sldId id="269" r:id="rId6"/>
    <p:sldId id="259" r:id="rId7"/>
    <p:sldId id="26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60"/>
  </p:normalViewPr>
  <p:slideViewPr>
    <p:cSldViewPr>
      <p:cViewPr>
        <p:scale>
          <a:sx n="100" d="100"/>
          <a:sy n="100" d="100"/>
        </p:scale>
        <p:origin x="-726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Meta Data in Images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Hacking with Python #13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Meta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Meta data or </a:t>
            </a:r>
            <a:r>
              <a:rPr lang="en-US" dirty="0" err="1" smtClean="0"/>
              <a:t>Exif</a:t>
            </a:r>
            <a:r>
              <a:rPr lang="en-US" dirty="0" smtClean="0"/>
              <a:t> (Exchangeable image file format) is a standard that indicates the format in which digital cameras can store image and sound files.</a:t>
            </a:r>
          </a:p>
          <a:p>
            <a:r>
              <a:rPr lang="en-US" dirty="0" smtClean="0"/>
              <a:t>This data is in the form of Tag, Value pairs.</a:t>
            </a:r>
          </a:p>
          <a:p>
            <a:r>
              <a:rPr lang="en-US" dirty="0" smtClean="0"/>
              <a:t>The supported formats are: .JPG, .TIF &amp; .WAV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Meta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kind of information that can be found in </a:t>
            </a:r>
            <a:r>
              <a:rPr lang="en-US" dirty="0" err="1" smtClean="0"/>
              <a:t>exif</a:t>
            </a:r>
            <a:r>
              <a:rPr lang="en-US" dirty="0" smtClean="0"/>
              <a:t> data is:</a:t>
            </a:r>
            <a:br>
              <a:rPr lang="en-US" dirty="0" smtClean="0"/>
            </a:br>
            <a:r>
              <a:rPr lang="en-US" dirty="0" err="1" smtClean="0"/>
              <a:t>GPSInfo</a:t>
            </a:r>
            <a:r>
              <a:rPr lang="en-US" dirty="0" smtClean="0"/>
              <a:t> – pinpoint coordinates of photo location</a:t>
            </a:r>
          </a:p>
          <a:p>
            <a:r>
              <a:rPr lang="en-US" dirty="0" err="1" smtClean="0"/>
              <a:t>CameraOwnerName</a:t>
            </a:r>
            <a:r>
              <a:rPr lang="en-US" dirty="0" smtClean="0"/>
              <a:t>,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CameraMake</a:t>
            </a:r>
            <a:endParaRPr lang="en-US" dirty="0" smtClean="0"/>
          </a:p>
          <a:p>
            <a:r>
              <a:rPr lang="en-US" dirty="0" smtClean="0"/>
              <a:t>Many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GPSInfo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also store other GPS info depending on  the device</a:t>
            </a:r>
          </a:p>
          <a:p>
            <a:r>
              <a:rPr lang="en-US" dirty="0" smtClean="0"/>
              <a:t>Stores latitude and longitude. Format:</a:t>
            </a:r>
            <a:br>
              <a:rPr lang="en-US" dirty="0" smtClean="0"/>
            </a:br>
            <a:r>
              <a:rPr lang="en-US" dirty="0" smtClean="0"/>
              <a:t>N ((degrees,1),(minutes, 1),(seconds,100))</a:t>
            </a:r>
            <a:br>
              <a:rPr lang="en-US" dirty="0" smtClean="0"/>
            </a:br>
            <a:r>
              <a:rPr lang="en-US" dirty="0" smtClean="0"/>
              <a:t>E  ((degrees,1),(minutes,1),(seconds,100))</a:t>
            </a:r>
            <a:br>
              <a:rPr lang="en-US" dirty="0" smtClean="0"/>
            </a:br>
            <a:r>
              <a:rPr lang="en-US" dirty="0" smtClean="0"/>
              <a:t>Need to convert to decimal degree’s for Google Maps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will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Using the Python Imaging Library (PIL)  we will</a:t>
            </a:r>
          </a:p>
          <a:p>
            <a:r>
              <a:rPr lang="en-US" dirty="0" smtClean="0"/>
              <a:t>Open the image file</a:t>
            </a:r>
          </a:p>
          <a:p>
            <a:r>
              <a:rPr lang="en-US" dirty="0" smtClean="0"/>
              <a:t>Extract he </a:t>
            </a:r>
            <a:r>
              <a:rPr lang="en-US" dirty="0" err="1" smtClean="0"/>
              <a:t>exifTags</a:t>
            </a:r>
            <a:r>
              <a:rPr lang="en-US" dirty="0" smtClean="0"/>
              <a:t> from the image.</a:t>
            </a:r>
          </a:p>
          <a:p>
            <a:r>
              <a:rPr lang="en-US" dirty="0" smtClean="0"/>
              <a:t>Print them out to screen OR output them to a file.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Creating our program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create a code file called extractMetaData.py</a:t>
            </a:r>
          </a:p>
          <a:p>
            <a:r>
              <a:rPr lang="en-US" dirty="0" smtClean="0"/>
              <a:t>We will also write a quick program to turn the GPS coordinates into decimal degrees for Google maps.</a:t>
            </a:r>
          </a:p>
          <a:p>
            <a:r>
              <a:rPr lang="en-US" dirty="0" smtClean="0"/>
              <a:t>(The two images that I use will be available in the slides and code folder.)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Editing/removing Meta/</a:t>
            </a:r>
            <a:r>
              <a:rPr lang="en-US" dirty="0" err="1" smtClean="0"/>
              <a:t>exif</a:t>
            </a:r>
            <a:r>
              <a:rPr lang="en-US" dirty="0" smtClean="0"/>
              <a:t> Data from images.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212</Words>
  <Application>Microsoft Office PowerPoint</Application>
  <PresentationFormat>On-screen Show (16:9)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Finding Meta Data in Images</vt:lpstr>
      <vt:lpstr>What is Meta Data?</vt:lpstr>
      <vt:lpstr>What is Meta Data?</vt:lpstr>
      <vt:lpstr>GPSInfo TAG</vt:lpstr>
      <vt:lpstr>How will it work?</vt:lpstr>
      <vt:lpstr>Creating our program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137</cp:revision>
  <dcterms:created xsi:type="dcterms:W3CDTF">2013-09-22T18:12:34Z</dcterms:created>
  <dcterms:modified xsi:type="dcterms:W3CDTF">2014-11-17T05:57:57Z</dcterms:modified>
</cp:coreProperties>
</file>