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72" r:id="rId5"/>
    <p:sldId id="269" r:id="rId6"/>
    <p:sldId id="259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30/10/2015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or Removing Meta Data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Meta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Meta data or </a:t>
            </a:r>
            <a:r>
              <a:rPr lang="en-US" dirty="0" err="1" smtClean="0"/>
              <a:t>Exif</a:t>
            </a:r>
            <a:r>
              <a:rPr lang="en-US" dirty="0" smtClean="0"/>
              <a:t> (Exchangeable image file format) is a standard that indicates the format in which digital cameras can store image and sound files.</a:t>
            </a:r>
          </a:p>
          <a:p>
            <a:r>
              <a:rPr lang="en-US" dirty="0" smtClean="0"/>
              <a:t>This data is in the form of Tag, Value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pyexiv2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tutorial we are going to use the pyexiv2 library.</a:t>
            </a:r>
          </a:p>
          <a:p>
            <a:r>
              <a:rPr lang="en-US" dirty="0" smtClean="0"/>
              <a:t>This library is abandoned for the GExiv2 library which supports python3.</a:t>
            </a:r>
          </a:p>
          <a:p>
            <a:r>
              <a:rPr lang="en-US" dirty="0" smtClean="0"/>
              <a:t>However we are going to use pyexiv2 as I’m familiar with it and it doesn’t differ much from GExiv2.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Edit?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want to hide incriminating information.</a:t>
            </a:r>
          </a:p>
          <a:p>
            <a:r>
              <a:rPr lang="en-US" dirty="0" smtClean="0"/>
              <a:t>Remove information that may trace back to you.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exif</a:t>
            </a:r>
            <a:r>
              <a:rPr lang="en-US" dirty="0" smtClean="0"/>
              <a:t> information to be false.</a:t>
            </a:r>
          </a:p>
          <a:p>
            <a:r>
              <a:rPr lang="en-US" dirty="0" smtClean="0"/>
              <a:t>Fix incorrect </a:t>
            </a:r>
            <a:r>
              <a:rPr lang="en-US" dirty="0" err="1" smtClean="0"/>
              <a:t>exif</a:t>
            </a:r>
            <a:r>
              <a:rPr lang="en-US" smtClean="0"/>
              <a:t>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will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pyexiv2 library we</a:t>
            </a:r>
          </a:p>
          <a:p>
            <a:r>
              <a:rPr lang="en-US" dirty="0" smtClean="0"/>
              <a:t>Open the image file &amp; load the metadata</a:t>
            </a:r>
          </a:p>
          <a:p>
            <a:r>
              <a:rPr lang="en-US" dirty="0" smtClean="0"/>
              <a:t>Modify or Removed certain values</a:t>
            </a:r>
          </a:p>
          <a:p>
            <a:r>
              <a:rPr lang="en-US" dirty="0" smtClean="0"/>
              <a:t>Write it back to the Image file. We can also preserve the original file date and time.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code file called modifyMetaData.py</a:t>
            </a:r>
          </a:p>
          <a:p>
            <a:r>
              <a:rPr lang="en-US" dirty="0" smtClean="0"/>
              <a:t>It will be able to remove all data or modify specific keys.</a:t>
            </a:r>
          </a:p>
          <a:p>
            <a:r>
              <a:rPr lang="en-US" dirty="0" smtClean="0"/>
              <a:t>(The image that I use will be available in the slides and code folder.)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Sniffing </a:t>
            </a:r>
            <a:r>
              <a:rPr lang="en-US" smtClean="0"/>
              <a:t>Packets </a:t>
            </a:r>
            <a:r>
              <a:rPr lang="en-US" dirty="0" smtClean="0"/>
              <a:t>with </a:t>
            </a:r>
            <a:r>
              <a:rPr lang="en-US" dirty="0" err="1" smtClean="0"/>
              <a:t>Scapy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234</Words>
  <Application>Microsoft Office PowerPoint</Application>
  <PresentationFormat>On-screen Show (16:9)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Editing or Removing Meta Data</vt:lpstr>
      <vt:lpstr>What is Meta Data?</vt:lpstr>
      <vt:lpstr>pyexiv2</vt:lpstr>
      <vt:lpstr>Why Edit?</vt:lpstr>
      <vt:lpstr>How will it work?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148</cp:revision>
  <dcterms:created xsi:type="dcterms:W3CDTF">2013-09-22T18:12:34Z</dcterms:created>
  <dcterms:modified xsi:type="dcterms:W3CDTF">2015-10-29T14:45:32Z</dcterms:modified>
</cp:coreProperties>
</file>