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57" r:id="rId6"/>
    <p:sldId id="258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F1C2-AFE4-4F44-A4AA-5AE28669E7F4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EE3-6A3B-4673-A773-22DD0E738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9EE3-6A3B-4673-A773-22DD0E7385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11/8/2013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Zip Password Cracker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Hacking with Python #3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a basic understanding of Python.</a:t>
            </a:r>
          </a:p>
          <a:p>
            <a:r>
              <a:rPr lang="en-US" dirty="0" smtClean="0"/>
              <a:t>If you don’t check out my Python Beginner series.</a:t>
            </a:r>
          </a:p>
          <a:p>
            <a:r>
              <a:rPr lang="en-US" dirty="0" smtClean="0"/>
              <a:t>A Zip file and dictionary are in the link in the description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an Archive?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one or more files</a:t>
            </a:r>
          </a:p>
          <a:p>
            <a:r>
              <a:rPr lang="en-US" dirty="0" smtClean="0"/>
              <a:t>Can be compressed</a:t>
            </a:r>
          </a:p>
          <a:p>
            <a:r>
              <a:rPr lang="en-US" dirty="0" smtClean="0"/>
              <a:t>Can be encrypted</a:t>
            </a:r>
          </a:p>
          <a:p>
            <a:r>
              <a:rPr lang="en-US" dirty="0" smtClean="0"/>
              <a:t>Most commonly used archives: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.zip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rar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use zip’s and </a:t>
            </a:r>
            <a:r>
              <a:rPr lang="en-US" dirty="0" err="1" smtClean="0"/>
              <a:t>rar’s</a:t>
            </a:r>
            <a:r>
              <a:rPr lang="en-US" dirty="0" smtClean="0"/>
              <a:t> to store stuff.</a:t>
            </a:r>
          </a:p>
          <a:p>
            <a:r>
              <a:rPr lang="en-US" dirty="0" smtClean="0"/>
              <a:t>Businesses use them to store whole backups</a:t>
            </a:r>
          </a:p>
          <a:p>
            <a:r>
              <a:rPr lang="en-US" dirty="0" smtClean="0"/>
              <a:t>Good practice</a:t>
            </a:r>
          </a:p>
          <a:p>
            <a:r>
              <a:rPr lang="en-US" dirty="0" smtClean="0"/>
              <a:t>Fun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Because we aren’t using a UI we can try different passwords very quickly</a:t>
            </a:r>
          </a:p>
          <a:p>
            <a:r>
              <a:rPr lang="en-US" dirty="0" smtClean="0"/>
              <a:t>If a password fails to open the zip, we can move onto the next password</a:t>
            </a:r>
          </a:p>
          <a:p>
            <a:r>
              <a:rPr lang="en-US" dirty="0" smtClean="0"/>
              <a:t>If a match is found the zip is extracted and the program ends.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python file called zipcracker.py</a:t>
            </a:r>
          </a:p>
          <a:p>
            <a:r>
              <a:rPr lang="en-US" dirty="0" smtClean="0"/>
              <a:t>Make sure to download locked.zip and dictionary.txt from the description</a:t>
            </a:r>
          </a:p>
          <a:p>
            <a:r>
              <a:rPr lang="en-US" dirty="0" smtClean="0"/>
              <a:t>First we will set up our program</a:t>
            </a:r>
          </a:p>
          <a:p>
            <a:r>
              <a:rPr lang="en-US" dirty="0" smtClean="0"/>
              <a:t>We need a main and a </a:t>
            </a:r>
            <a:r>
              <a:rPr lang="en-US" dirty="0" err="1" smtClean="0"/>
              <a:t>extract_zip</a:t>
            </a:r>
            <a:r>
              <a:rPr lang="en-US" dirty="0" smtClean="0"/>
              <a:t> function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smtClean="0"/>
              <a:t>Port Scanner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185</Words>
  <Application>Microsoft Office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Zip Password Cracker</vt:lpstr>
      <vt:lpstr>Preamble</vt:lpstr>
      <vt:lpstr>What is an Archive?</vt:lpstr>
      <vt:lpstr>Why?</vt:lpstr>
      <vt:lpstr>How does it work?</vt:lpstr>
      <vt:lpstr>Creating our program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24</cp:revision>
  <dcterms:created xsi:type="dcterms:W3CDTF">2013-09-22T18:12:34Z</dcterms:created>
  <dcterms:modified xsi:type="dcterms:W3CDTF">2013-11-08T03:58:45Z</dcterms:modified>
</cp:coreProperties>
</file>