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Port </a:t>
            </a:r>
            <a:r>
              <a:rPr lang="en-US" dirty="0" smtClean="0"/>
              <a:t>Scanner 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#</a:t>
            </a:r>
            <a:r>
              <a:rPr lang="en-US" dirty="0" smtClean="0"/>
              <a:t>5.5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Basic Port Scanner 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29</cp:revision>
  <dcterms:created xsi:type="dcterms:W3CDTF">2013-09-22T18:12:34Z</dcterms:created>
  <dcterms:modified xsi:type="dcterms:W3CDTF">2013-11-12T13:31:45Z</dcterms:modified>
</cp:coreProperties>
</file>