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5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 smtClean="0"/>
              <a:t>Port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Hacking with Python </a:t>
            </a:r>
            <a:r>
              <a:rPr lang="en-US" dirty="0" smtClean="0"/>
              <a:t>#6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basic understanding of Python.</a:t>
            </a:r>
          </a:p>
          <a:p>
            <a:r>
              <a:rPr lang="en-US" dirty="0" smtClean="0"/>
              <a:t>If you don’t check out my Python Beginner series.</a:t>
            </a:r>
          </a:p>
          <a:p>
            <a:r>
              <a:rPr lang="en-US" dirty="0" smtClean="0"/>
              <a:t>Code will be in the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Much the same as our basic scanner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Uses a lot of low level networking tricks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Easily implemented with a python preface.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you feel confident reading lower level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c++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 highly recommend reading some of the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nmap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source code available on nmap.org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Installing NMAP (unless you have it installed already)</a:t>
            </a:r>
          </a:p>
          <a:p>
            <a:r>
              <a:rPr lang="en-US" dirty="0" smtClean="0"/>
              <a:t>Need the python bindings</a:t>
            </a:r>
          </a:p>
          <a:p>
            <a:r>
              <a:rPr lang="en-US" dirty="0" smtClean="0"/>
              <a:t>To make the python installing easier we will use </a:t>
            </a:r>
            <a:r>
              <a:rPr lang="en-US" dirty="0" err="1" smtClean="0"/>
              <a:t>easy_install</a:t>
            </a:r>
            <a:r>
              <a:rPr lang="en-US" dirty="0" smtClean="0"/>
              <a:t> from the python-</a:t>
            </a:r>
            <a:r>
              <a:rPr lang="en-US" dirty="0" err="1" smtClean="0"/>
              <a:t>setuptools</a:t>
            </a:r>
            <a:r>
              <a:rPr lang="en-US" dirty="0" smtClean="0"/>
              <a:t> package</a:t>
            </a:r>
          </a:p>
          <a:p>
            <a:r>
              <a:rPr lang="en-US" i="1" dirty="0" err="1" smtClean="0"/>
              <a:t>Sudo</a:t>
            </a:r>
            <a:r>
              <a:rPr lang="en-US" i="1" dirty="0" smtClean="0"/>
              <a:t> apt-get install </a:t>
            </a:r>
            <a:r>
              <a:rPr lang="en-US" i="1" dirty="0" err="1" smtClean="0"/>
              <a:t>nmap</a:t>
            </a:r>
            <a:endParaRPr lang="en-US" i="1" dirty="0" smtClean="0"/>
          </a:p>
          <a:p>
            <a:r>
              <a:rPr lang="en-US" i="1" dirty="0" err="1" smtClean="0"/>
              <a:t>Sudo</a:t>
            </a:r>
            <a:r>
              <a:rPr lang="en-US" i="1" dirty="0" smtClean="0"/>
              <a:t> apt-get install python-</a:t>
            </a:r>
            <a:r>
              <a:rPr lang="en-US" i="1" dirty="0" err="1" smtClean="0"/>
              <a:t>setuptools</a:t>
            </a:r>
            <a:endParaRPr lang="en-US" i="1" dirty="0" smtClean="0"/>
          </a:p>
          <a:p>
            <a:r>
              <a:rPr lang="en-US" i="1" dirty="0" err="1" smtClean="0"/>
              <a:t>Sudo</a:t>
            </a:r>
            <a:r>
              <a:rPr lang="en-US" i="1" dirty="0" smtClean="0"/>
              <a:t> </a:t>
            </a:r>
            <a:r>
              <a:rPr lang="en-US" i="1" dirty="0" err="1" smtClean="0"/>
              <a:t>easy_install</a:t>
            </a:r>
            <a:r>
              <a:rPr lang="en-US" i="1" dirty="0" smtClean="0"/>
              <a:t> python-</a:t>
            </a:r>
            <a:r>
              <a:rPr lang="en-US" i="1" dirty="0" err="1" smtClean="0"/>
              <a:t>nmap</a:t>
            </a:r>
            <a:endParaRPr lang="en-US" i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python file called </a:t>
            </a:r>
            <a:r>
              <a:rPr lang="en-US" dirty="0" smtClean="0"/>
              <a:t>nmapscanner.py</a:t>
            </a:r>
            <a:endParaRPr lang="en-US" dirty="0" smtClean="0"/>
          </a:p>
          <a:p>
            <a:r>
              <a:rPr lang="en-US" dirty="0" smtClean="0"/>
              <a:t>We will use </a:t>
            </a:r>
            <a:r>
              <a:rPr lang="en-US" dirty="0" err="1" smtClean="0"/>
              <a:t>optparse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the python-</a:t>
            </a:r>
            <a:r>
              <a:rPr lang="en-US" dirty="0" err="1" smtClean="0"/>
              <a:t>nmap</a:t>
            </a:r>
            <a:r>
              <a:rPr lang="en-US" dirty="0" smtClean="0"/>
              <a:t> module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 smtClean="0"/>
              <a:t>functons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nmapScan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Main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a SSH </a:t>
            </a:r>
            <a:r>
              <a:rPr lang="en-US" dirty="0" err="1" smtClean="0"/>
              <a:t>b</a:t>
            </a:r>
            <a:r>
              <a:rPr lang="en-US" dirty="0" err="1" smtClean="0"/>
              <a:t>otNet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161</Words>
  <Application>Microsoft Office PowerPoint</Application>
  <PresentationFormat>On-screen Show 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Nmap Port Scanner</vt:lpstr>
      <vt:lpstr>Preamble</vt:lpstr>
      <vt:lpstr>How it works</vt:lpstr>
      <vt:lpstr>Setup</vt:lpstr>
      <vt:lpstr>Creating our program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82</cp:revision>
  <dcterms:created xsi:type="dcterms:W3CDTF">2013-09-22T18:12:34Z</dcterms:created>
  <dcterms:modified xsi:type="dcterms:W3CDTF">2013-12-16T16:09:30Z</dcterms:modified>
</cp:coreProperties>
</file>