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botNet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</a:t>
            </a:r>
            <a:r>
              <a:rPr lang="en-US" dirty="0" smtClean="0"/>
              <a:t>Bot?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 bot is an automated service on device, usually a computer.</a:t>
            </a:r>
          </a:p>
          <a:p>
            <a:r>
              <a:rPr lang="en-US" dirty="0" smtClean="0"/>
              <a:t>Can be used to maintain programs or websites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Alternatively used to send spam or perform a Denial of Service Attack (DoS Attack)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</a:t>
            </a:r>
            <a:r>
              <a:rPr lang="en-US" dirty="0" smtClean="0"/>
              <a:t>botNet?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bot</a:t>
            </a:r>
            <a:r>
              <a:rPr lang="en-US" dirty="0" smtClean="0"/>
              <a:t>Net is a collection of Bot’s that are connected by a network. </a:t>
            </a:r>
          </a:p>
          <a:p>
            <a:r>
              <a:rPr lang="en-US" dirty="0" smtClean="0"/>
              <a:t>A command can be distributed to each </a:t>
            </a:r>
            <a:r>
              <a:rPr lang="en-US" dirty="0" smtClean="0"/>
              <a:t>B</a:t>
            </a:r>
            <a:r>
              <a:rPr lang="en-US" dirty="0" smtClean="0"/>
              <a:t>ot to perform a task.</a:t>
            </a:r>
          </a:p>
          <a:p>
            <a:r>
              <a:rPr lang="en-US" dirty="0" smtClean="0"/>
              <a:t>Sometimes botNet’s are voluntary and other times compromised devices are part of a botNet.</a:t>
            </a:r>
          </a:p>
          <a:p>
            <a:r>
              <a:rPr lang="en-US" dirty="0" smtClean="0"/>
              <a:t>Using a botNet for DoS attack’s turns it into a Distributed Denial of Service (DDOS) Attack.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Legal vs. Illegal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Legal botNet’s are composed of voluntary Bot’s for task such as maintaining an Internet Relay Chat (IRC) or even cloud computing.</a:t>
            </a:r>
          </a:p>
          <a:p>
            <a:r>
              <a:rPr lang="en-US" dirty="0" smtClean="0"/>
              <a:t>Illegal botNet’s</a:t>
            </a:r>
            <a:r>
              <a:rPr lang="en-US" dirty="0" smtClean="0"/>
              <a:t> consist of compromised devices that are usually infected by malware.</a:t>
            </a:r>
          </a:p>
          <a:p>
            <a:r>
              <a:rPr lang="en-US" dirty="0" smtClean="0"/>
              <a:t>The use of a botNet for a DDOS Attack is highly illegal and will result in a lengthy jail sentence similar to a drug dealer.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LOIC &amp; The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Low Orbit Ion Cannon</a:t>
            </a:r>
          </a:p>
          <a:p>
            <a:r>
              <a:rPr lang="en-US" dirty="0" smtClean="0"/>
              <a:t>Open source network stress testing and Denial of Service Attack application</a:t>
            </a:r>
          </a:p>
          <a:p>
            <a:r>
              <a:rPr lang="en-US" dirty="0" smtClean="0"/>
              <a:t>Has two modes, Standalone and HiveMind</a:t>
            </a:r>
          </a:p>
          <a:p>
            <a:r>
              <a:rPr lang="en-US" dirty="0" smtClean="0"/>
              <a:t>HiveMind connects to an IRC where people using LOIC can send a command to target a certain website. Resulting in a DDoS Attack.</a:t>
            </a:r>
          </a:p>
          <a:p>
            <a:r>
              <a:rPr lang="en-US" dirty="0" smtClean="0"/>
              <a:t>Anonymous used LOIC for the attacks for </a:t>
            </a:r>
            <a:r>
              <a:rPr lang="en-US" i="1" dirty="0" smtClean="0"/>
              <a:t>Operation </a:t>
            </a:r>
            <a:r>
              <a:rPr lang="en-US" i="1" dirty="0" smtClean="0"/>
              <a:t>Megaupload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Operation </a:t>
            </a:r>
            <a:r>
              <a:rPr lang="en-US" i="1" dirty="0" smtClean="0"/>
              <a:t>Payback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t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686050"/>
            <a:ext cx="3124200" cy="2343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botNet works by having access to a list of machines that can be sent commands.</a:t>
            </a:r>
            <a:endParaRPr lang="en-US" dirty="0" smtClean="0"/>
          </a:p>
          <a:p>
            <a:r>
              <a:rPr lang="en-US" dirty="0" smtClean="0"/>
              <a:t>The master machine sends a command to all of the bots in the network and</a:t>
            </a:r>
            <a:br>
              <a:rPr lang="en-US" dirty="0" smtClean="0"/>
            </a:br>
            <a:r>
              <a:rPr lang="en-US" dirty="0" smtClean="0"/>
              <a:t>then the machines execute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command.</a:t>
            </a:r>
          </a:p>
          <a:p>
            <a:r>
              <a:rPr lang="en-US" dirty="0" smtClean="0"/>
              <a:t>Example showing a </a:t>
            </a:r>
            <a:br>
              <a:rPr lang="en-US" dirty="0" smtClean="0"/>
            </a:br>
            <a:r>
              <a:rPr lang="en-US" dirty="0" smtClean="0"/>
              <a:t>spam email botNet.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SSH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will start building a SSH botNet starting with a basic program and build on it.</a:t>
            </a:r>
          </a:p>
          <a:p>
            <a:r>
              <a:rPr lang="en-US" dirty="0" smtClean="0"/>
              <a:t>Our botNet will connect to SSH servers and allow for command execution on the server.</a:t>
            </a:r>
          </a:p>
          <a:p>
            <a:r>
              <a:rPr lang="en-US" dirty="0" smtClean="0"/>
              <a:t>This could be useful for managing multiple servers on a network.</a:t>
            </a:r>
          </a:p>
          <a:p>
            <a:r>
              <a:rPr lang="en-US" dirty="0" smtClean="0"/>
              <a:t>Later versions will allow for brute forcing and cracking SSH Servers and adding them to the botNet.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SSH botNet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373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a botNet?</vt:lpstr>
      <vt:lpstr>What is a Bot?</vt:lpstr>
      <vt:lpstr>What is a botNet?</vt:lpstr>
      <vt:lpstr>Legal vs. Illegal?</vt:lpstr>
      <vt:lpstr>LOIC &amp; The Hive</vt:lpstr>
      <vt:lpstr>How does it work?</vt:lpstr>
      <vt:lpstr>SSH botNet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51</cp:revision>
  <dcterms:created xsi:type="dcterms:W3CDTF">2013-09-22T18:12:34Z</dcterms:created>
  <dcterms:modified xsi:type="dcterms:W3CDTF">2013-12-17T12:10:07Z</dcterms:modified>
</cp:coreProperties>
</file>