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SSH botNet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#8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Our code will use some object oriented concepts</a:t>
            </a:r>
          </a:p>
          <a:p>
            <a:r>
              <a:rPr lang="en-US" dirty="0" smtClean="0"/>
              <a:t>If you have not worked with </a:t>
            </a:r>
            <a:r>
              <a:rPr lang="en-US" dirty="0" smtClean="0"/>
              <a:t>classes and objects before I suggest looking at my intermediate python tutorials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smtClean="0"/>
              <a:t>a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An encrypted remote terminal connection</a:t>
            </a:r>
          </a:p>
          <a:p>
            <a:r>
              <a:rPr lang="en-US" dirty="0" smtClean="0"/>
              <a:t>Allows command line access to the device</a:t>
            </a:r>
          </a:p>
          <a:p>
            <a:r>
              <a:rPr lang="en-US" dirty="0" smtClean="0"/>
              <a:t>Most managed networks will use SSH for management of routers, switches and servers.</a:t>
            </a:r>
          </a:p>
          <a:p>
            <a:r>
              <a:rPr lang="en-US" dirty="0" smtClean="0"/>
              <a:t>SHH is simple yet complex, Some reading would be highly beneficial.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use the python </a:t>
            </a:r>
            <a:r>
              <a:rPr lang="en-US" dirty="0" err="1" smtClean="0"/>
              <a:t>pexpect</a:t>
            </a:r>
            <a:r>
              <a:rPr lang="en-US" dirty="0" smtClean="0"/>
              <a:t> library with the </a:t>
            </a:r>
            <a:r>
              <a:rPr lang="en-US" dirty="0" err="1" smtClean="0"/>
              <a:t>pxssh</a:t>
            </a:r>
            <a:r>
              <a:rPr lang="en-US" dirty="0" smtClean="0"/>
              <a:t> module to connect to the </a:t>
            </a:r>
            <a:r>
              <a:rPr lang="en-US" dirty="0" err="1" smtClean="0"/>
              <a:t>ssh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We then store that connection and leave it waiting for a command</a:t>
            </a:r>
          </a:p>
          <a:p>
            <a:r>
              <a:rPr lang="en-US" dirty="0" smtClean="0"/>
              <a:t>Then we send a command to all of the connections open in the botNet</a:t>
            </a:r>
          </a:p>
          <a:p>
            <a:r>
              <a:rPr lang="en-US" dirty="0" smtClean="0"/>
              <a:t>(Because the current version of pxssh.py is broken I have supplied a fixed version in the tutorial folder)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the pxssh.py file in the same folder as our botnet.py file</a:t>
            </a:r>
          </a:p>
          <a:p>
            <a:r>
              <a:rPr lang="en-US" dirty="0" smtClean="0"/>
              <a:t>We will create a client class which will hand each of our connection</a:t>
            </a:r>
          </a:p>
          <a:p>
            <a:r>
              <a:rPr lang="en-US" dirty="0" smtClean="0"/>
              <a:t>We will store each client in a list.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</a:t>
            </a:r>
            <a:r>
              <a:rPr lang="en-US" dirty="0" err="1" smtClean="0"/>
              <a:t>bruteforce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205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Basic SSH botNet</vt:lpstr>
      <vt:lpstr>Preamble</vt:lpstr>
      <vt:lpstr>What is a SSH?</vt:lpstr>
      <vt:lpstr>How it works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67</cp:revision>
  <dcterms:created xsi:type="dcterms:W3CDTF">2013-09-22T18:12:34Z</dcterms:created>
  <dcterms:modified xsi:type="dcterms:W3CDTF">2013-12-19T08:14:52Z</dcterms:modified>
</cp:coreProperties>
</file>